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1" r:id="rId4"/>
    <p:sldMasterId id="2147483788" r:id="rId5"/>
    <p:sldMasterId id="2147483648" r:id="rId6"/>
    <p:sldMasterId id="2147483800" r:id="rId7"/>
  </p:sldMasterIdLst>
  <p:notesMasterIdLst>
    <p:notesMasterId r:id="rId24"/>
  </p:notesMasterIdLst>
  <p:sldIdLst>
    <p:sldId id="268" r:id="rId8"/>
    <p:sldId id="2134960098" r:id="rId9"/>
    <p:sldId id="2134960065" r:id="rId10"/>
    <p:sldId id="2134960079" r:id="rId11"/>
    <p:sldId id="2134960070" r:id="rId12"/>
    <p:sldId id="2134960051" r:id="rId13"/>
    <p:sldId id="2134959939" r:id="rId14"/>
    <p:sldId id="2134960091" r:id="rId15"/>
    <p:sldId id="2134960080" r:id="rId16"/>
    <p:sldId id="2134960088" r:id="rId17"/>
    <p:sldId id="2134960087" r:id="rId18"/>
    <p:sldId id="2134960089" r:id="rId19"/>
    <p:sldId id="2134960082" r:id="rId20"/>
    <p:sldId id="2134960083" r:id="rId21"/>
    <p:sldId id="2134960084" r:id="rId22"/>
    <p:sldId id="2134960052"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A9B207-CC97-2411-5DE7-5378BB44F743}" name="Allison FitzGerald" initials="AF" userId="S::allison.fitzgerald@globalskin.org::1e5ae285-cf7f-41b5-bdaa-7cdb605e9692" providerId="AD"/>
  <p188:author id="{E4B1351F-6131-EBB1-540E-1316C7782A8C}" name="Jakub Sadocha" initials="JS" userId="S::jakub.sadocha@globalskin.org::6722d4f7-bbf5-4124-97d5-f12f1b57dd0c" providerId="AD"/>
  <p188:author id="{C559C626-588D-1B71-9D4C-73F05D770862}" name="Jennifer Austin" initials="JA" userId="Jennifer Austin" providerId="None"/>
  <p188:author id="{5FDDE234-B3B7-C993-7B69-B2BF512D6B94}" name="Visnja Zaborski Breton" initials="VB" userId="S::visnja.zaborski-breton@globalskin.org::00f44983-0da4-4472-b087-f32c7d9e60ff" providerId="AD"/>
  <p188:author id="{0A8B7C65-37C9-9A4A-C682-19968E7C9B34}" name="Nirohshah Trialonis-Suthakharan" initials="NT" userId="S::n.suthakharan_uke.de#ext#@globalskin.org::9bcfbf60-929d-46ac-812e-98c0c0754cb7" providerId="AD"/>
  <p188:author id="{55A26C7E-C100-8A59-853E-BBC59A6BEEF1}" name="Rachael Pattinson" initials="RP" userId="S::pattinsonr_cardiff.ac.uk#ext#@globalskin.org::3e48d911-f3d9-41af-aca2-6ca2ab321c25" providerId="AD"/>
  <p188:author id="{E28C01AA-9B59-9A7F-29DA-F8BB6CF0CEDA}" name="Jennifer Austin" initials="JA" userId="S::jennifer.austin@globalskin.org::fc2cbed1-93d8-408a-a67e-d0bfcdf0ec26" providerId="AD"/>
  <p188:author id="{D1D8F2CB-5018-122F-69F5-CDEB0C361808}" name="pattinsonr@cardiff.ac.uk" initials="pa" userId="S::urn:spo:guest#pattinsonr@cardiff.ac.uk::"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chael Pattinson" initials="RP" lastIdx="7" clrIdx="0">
    <p:extLst>
      <p:ext uri="{19B8F6BF-5375-455C-9EA6-DF929625EA0E}">
        <p15:presenceInfo xmlns:p15="http://schemas.microsoft.com/office/powerpoint/2012/main" userId="5854d6a169eb00b7" providerId="Windows Live"/>
      </p:ext>
    </p:extLst>
  </p:cmAuthor>
  <p:cmAuthor id="2" name="Jennifer Austin" initials="JA" lastIdx="25" clrIdx="1">
    <p:extLst>
      <p:ext uri="{19B8F6BF-5375-455C-9EA6-DF929625EA0E}">
        <p15:presenceInfo xmlns:p15="http://schemas.microsoft.com/office/powerpoint/2012/main" userId="Jennifer Austin" providerId="None"/>
      </p:ext>
    </p:extLst>
  </p:cmAuthor>
  <p:cmAuthor id="3" name="Tammi Shipowick" initials="TS" lastIdx="3" clrIdx="2">
    <p:extLst>
      <p:ext uri="{19B8F6BF-5375-455C-9EA6-DF929625EA0E}">
        <p15:presenceInfo xmlns:p15="http://schemas.microsoft.com/office/powerpoint/2012/main" userId="S::tammi.shipowick_globalskin.org#ext#@cf.onmicrosoft.com::b19d2dd9-985c-4e5e-930b-7a7fe6bc892a" providerId="AD"/>
      </p:ext>
    </p:extLst>
  </p:cmAuthor>
  <p:cmAuthor id="4" name="Rachael Pattinson" initials="RP [2]" lastIdx="3" clrIdx="3">
    <p:extLst>
      <p:ext uri="{19B8F6BF-5375-455C-9EA6-DF929625EA0E}">
        <p15:presenceInfo xmlns:p15="http://schemas.microsoft.com/office/powerpoint/2012/main" userId="S::pattinsonr@cardiff.ac.uk::573a31e6-ad09-477d-a7cb-2c4b20825889" providerId="AD"/>
      </p:ext>
    </p:extLst>
  </p:cmAuthor>
  <p:cmAuthor id="5" name="GWIS-Admin" initials="G" lastIdx="1" clrIdx="4">
    <p:extLst>
      <p:ext uri="{19B8F6BF-5375-455C-9EA6-DF929625EA0E}">
        <p15:presenceInfo xmlns:p15="http://schemas.microsoft.com/office/powerpoint/2012/main" userId="669ff03de7ebf66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0505"/>
    <a:srgbClr val="A23420"/>
    <a:srgbClr val="672732"/>
    <a:srgbClr val="FFB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7E8EE8-A4B4-481D-BB24-1549F45BAE9B}" v="142" dt="2024-06-24T18:00:27.8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88" autoAdjust="0"/>
  </p:normalViewPr>
  <p:slideViewPr>
    <p:cSldViewPr snapToGrid="0">
      <p:cViewPr varScale="1">
        <p:scale>
          <a:sx n="96" d="100"/>
          <a:sy n="96" d="100"/>
        </p:scale>
        <p:origin x="103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ison FitzGerald" userId="1e5ae285-cf7f-41b5-bdaa-7cdb605e9692" providerId="ADAL" clId="{7A7E8EE8-A4B4-481D-BB24-1549F45BAE9B}"/>
    <pc:docChg chg="custSel delSld modSld sldOrd delMainMaster">
      <pc:chgData name="Allison FitzGerald" userId="1e5ae285-cf7f-41b5-bdaa-7cdb605e9692" providerId="ADAL" clId="{7A7E8EE8-A4B4-481D-BB24-1549F45BAE9B}" dt="2024-06-25T12:17:56.955" v="284" actId="2696"/>
      <pc:docMkLst>
        <pc:docMk/>
      </pc:docMkLst>
      <pc:sldChg chg="addSp delSp modSp mod">
        <pc:chgData name="Allison FitzGerald" userId="1e5ae285-cf7f-41b5-bdaa-7cdb605e9692" providerId="ADAL" clId="{7A7E8EE8-A4B4-481D-BB24-1549F45BAE9B}" dt="2024-06-24T17:54:27.507" v="210" actId="14100"/>
        <pc:sldMkLst>
          <pc:docMk/>
          <pc:sldMk cId="2227518570" sldId="268"/>
        </pc:sldMkLst>
        <pc:spChg chg="mod">
          <ac:chgData name="Allison FitzGerald" userId="1e5ae285-cf7f-41b5-bdaa-7cdb605e9692" providerId="ADAL" clId="{7A7E8EE8-A4B4-481D-BB24-1549F45BAE9B}" dt="2024-06-24T15:36:56.088" v="5" actId="1076"/>
          <ac:spMkLst>
            <pc:docMk/>
            <pc:sldMk cId="2227518570" sldId="268"/>
            <ac:spMk id="4" creationId="{32219022-09C0-9CEC-D4D1-F30B69585FDA}"/>
          </ac:spMkLst>
        </pc:spChg>
        <pc:spChg chg="del mod">
          <ac:chgData name="Allison FitzGerald" userId="1e5ae285-cf7f-41b5-bdaa-7cdb605e9692" providerId="ADAL" clId="{7A7E8EE8-A4B4-481D-BB24-1549F45BAE9B}" dt="2024-06-24T15:37:04.734" v="7" actId="478"/>
          <ac:spMkLst>
            <pc:docMk/>
            <pc:sldMk cId="2227518570" sldId="268"/>
            <ac:spMk id="9" creationId="{F54B082E-2DAE-31C7-DC5C-E2ADCC38144A}"/>
          </ac:spMkLst>
        </pc:spChg>
        <pc:picChg chg="mod">
          <ac:chgData name="Allison FitzGerald" userId="1e5ae285-cf7f-41b5-bdaa-7cdb605e9692" providerId="ADAL" clId="{7A7E8EE8-A4B4-481D-BB24-1549F45BAE9B}" dt="2024-06-24T17:52:17.546" v="197" actId="1076"/>
          <ac:picMkLst>
            <pc:docMk/>
            <pc:sldMk cId="2227518570" sldId="268"/>
            <ac:picMk id="6" creationId="{59A9F582-795C-8C0E-345C-151D42759349}"/>
          </ac:picMkLst>
        </pc:picChg>
        <pc:picChg chg="mod">
          <ac:chgData name="Allison FitzGerald" userId="1e5ae285-cf7f-41b5-bdaa-7cdb605e9692" providerId="ADAL" clId="{7A7E8EE8-A4B4-481D-BB24-1549F45BAE9B}" dt="2024-06-24T17:52:22.362" v="199" actId="1076"/>
          <ac:picMkLst>
            <pc:docMk/>
            <pc:sldMk cId="2227518570" sldId="268"/>
            <ac:picMk id="7" creationId="{59C7A838-BFDF-DC79-27EA-ADDE57DFCC4C}"/>
          </ac:picMkLst>
        </pc:picChg>
        <pc:picChg chg="mod">
          <ac:chgData name="Allison FitzGerald" userId="1e5ae285-cf7f-41b5-bdaa-7cdb605e9692" providerId="ADAL" clId="{7A7E8EE8-A4B4-481D-BB24-1549F45BAE9B}" dt="2024-06-24T17:52:19.749" v="198" actId="1076"/>
          <ac:picMkLst>
            <pc:docMk/>
            <pc:sldMk cId="2227518570" sldId="268"/>
            <ac:picMk id="8" creationId="{220658C5-A9EB-C54C-56FD-B2A775EED44C}"/>
          </ac:picMkLst>
        </pc:picChg>
        <pc:picChg chg="add del mod">
          <ac:chgData name="Allison FitzGerald" userId="1e5ae285-cf7f-41b5-bdaa-7cdb605e9692" providerId="ADAL" clId="{7A7E8EE8-A4B4-481D-BB24-1549F45BAE9B}" dt="2024-06-24T17:53:14.933" v="203" actId="478"/>
          <ac:picMkLst>
            <pc:docMk/>
            <pc:sldMk cId="2227518570" sldId="268"/>
            <ac:picMk id="10" creationId="{5CD4A433-214D-DFBC-A397-A918BEE501AD}"/>
          </ac:picMkLst>
        </pc:picChg>
        <pc:picChg chg="add del mod">
          <ac:chgData name="Allison FitzGerald" userId="1e5ae285-cf7f-41b5-bdaa-7cdb605e9692" providerId="ADAL" clId="{7A7E8EE8-A4B4-481D-BB24-1549F45BAE9B}" dt="2024-06-24T17:54:21.551" v="207" actId="478"/>
          <ac:picMkLst>
            <pc:docMk/>
            <pc:sldMk cId="2227518570" sldId="268"/>
            <ac:picMk id="12" creationId="{4FE3C5ED-560E-44AC-7ECF-9A6F3257B168}"/>
          </ac:picMkLst>
        </pc:picChg>
        <pc:picChg chg="add mod">
          <ac:chgData name="Allison FitzGerald" userId="1e5ae285-cf7f-41b5-bdaa-7cdb605e9692" providerId="ADAL" clId="{7A7E8EE8-A4B4-481D-BB24-1549F45BAE9B}" dt="2024-06-24T17:54:27.507" v="210" actId="14100"/>
          <ac:picMkLst>
            <pc:docMk/>
            <pc:sldMk cId="2227518570" sldId="268"/>
            <ac:picMk id="14" creationId="{465E6C12-563C-D1D2-34C2-DFC967E4A6E4}"/>
          </ac:picMkLst>
        </pc:picChg>
      </pc:sldChg>
      <pc:sldChg chg="del">
        <pc:chgData name="Allison FitzGerald" userId="1e5ae285-cf7f-41b5-bdaa-7cdb605e9692" providerId="ADAL" clId="{7A7E8EE8-A4B4-481D-BB24-1549F45BAE9B}" dt="2024-06-24T12:56:04.775" v="0" actId="2696"/>
        <pc:sldMkLst>
          <pc:docMk/>
          <pc:sldMk cId="1885659447" sldId="4662"/>
        </pc:sldMkLst>
      </pc:sldChg>
      <pc:sldChg chg="modSp mod">
        <pc:chgData name="Allison FitzGerald" userId="1e5ae285-cf7f-41b5-bdaa-7cdb605e9692" providerId="ADAL" clId="{7A7E8EE8-A4B4-481D-BB24-1549F45BAE9B}" dt="2024-06-24T15:49:18.076" v="122" actId="255"/>
        <pc:sldMkLst>
          <pc:docMk/>
          <pc:sldMk cId="1097339580" sldId="2134959939"/>
        </pc:sldMkLst>
        <pc:spChg chg="mod">
          <ac:chgData name="Allison FitzGerald" userId="1e5ae285-cf7f-41b5-bdaa-7cdb605e9692" providerId="ADAL" clId="{7A7E8EE8-A4B4-481D-BB24-1549F45BAE9B}" dt="2024-06-24T15:49:18.076" v="122" actId="255"/>
          <ac:spMkLst>
            <pc:docMk/>
            <pc:sldMk cId="1097339580" sldId="2134959939"/>
            <ac:spMk id="4" creationId="{D66511F8-F2B3-FEEA-0B3A-C5516C2E3D5E}"/>
          </ac:spMkLst>
        </pc:spChg>
      </pc:sldChg>
      <pc:sldChg chg="del">
        <pc:chgData name="Allison FitzGerald" userId="1e5ae285-cf7f-41b5-bdaa-7cdb605e9692" providerId="ADAL" clId="{7A7E8EE8-A4B4-481D-BB24-1549F45BAE9B}" dt="2024-06-24T15:37:43.936" v="8" actId="2696"/>
        <pc:sldMkLst>
          <pc:docMk/>
          <pc:sldMk cId="2318462855" sldId="2134960027"/>
        </pc:sldMkLst>
      </pc:sldChg>
      <pc:sldChg chg="modSp mod">
        <pc:chgData name="Allison FitzGerald" userId="1e5ae285-cf7f-41b5-bdaa-7cdb605e9692" providerId="ADAL" clId="{7A7E8EE8-A4B4-481D-BB24-1549F45BAE9B}" dt="2024-06-24T15:42:47.685" v="116" actId="208"/>
        <pc:sldMkLst>
          <pc:docMk/>
          <pc:sldMk cId="1925711928" sldId="2134960051"/>
        </pc:sldMkLst>
        <pc:spChg chg="mod">
          <ac:chgData name="Allison FitzGerald" userId="1e5ae285-cf7f-41b5-bdaa-7cdb605e9692" providerId="ADAL" clId="{7A7E8EE8-A4B4-481D-BB24-1549F45BAE9B}" dt="2024-06-24T15:42:47.685" v="116" actId="208"/>
          <ac:spMkLst>
            <pc:docMk/>
            <pc:sldMk cId="1925711928" sldId="2134960051"/>
            <ac:spMk id="21" creationId="{F30A4A75-249D-8945-966B-427F60B5963E}"/>
          </ac:spMkLst>
        </pc:spChg>
        <pc:spChg chg="mod">
          <ac:chgData name="Allison FitzGerald" userId="1e5ae285-cf7f-41b5-bdaa-7cdb605e9692" providerId="ADAL" clId="{7A7E8EE8-A4B4-481D-BB24-1549F45BAE9B}" dt="2024-06-24T15:42:42.030" v="115" actId="208"/>
          <ac:spMkLst>
            <pc:docMk/>
            <pc:sldMk cId="1925711928" sldId="2134960051"/>
            <ac:spMk id="23" creationId="{EC795675-BC3B-578C-15EB-6C9FEF0A0CEE}"/>
          </ac:spMkLst>
        </pc:spChg>
      </pc:sldChg>
      <pc:sldChg chg="mod modShow">
        <pc:chgData name="Allison FitzGerald" userId="1e5ae285-cf7f-41b5-bdaa-7cdb605e9692" providerId="ADAL" clId="{7A7E8EE8-A4B4-481D-BB24-1549F45BAE9B}" dt="2024-06-24T18:02:25.812" v="283" actId="729"/>
        <pc:sldMkLst>
          <pc:docMk/>
          <pc:sldMk cId="3003922216" sldId="2134960052"/>
        </pc:sldMkLst>
      </pc:sldChg>
      <pc:sldChg chg="del">
        <pc:chgData name="Allison FitzGerald" userId="1e5ae285-cf7f-41b5-bdaa-7cdb605e9692" providerId="ADAL" clId="{7A7E8EE8-A4B4-481D-BB24-1549F45BAE9B}" dt="2024-06-24T15:43:28.209" v="117" actId="2696"/>
        <pc:sldMkLst>
          <pc:docMk/>
          <pc:sldMk cId="3920546355" sldId="2134960055"/>
        </pc:sldMkLst>
      </pc:sldChg>
      <pc:sldChg chg="ord">
        <pc:chgData name="Allison FitzGerald" userId="1e5ae285-cf7f-41b5-bdaa-7cdb605e9692" providerId="ADAL" clId="{7A7E8EE8-A4B4-481D-BB24-1549F45BAE9B}" dt="2024-06-24T17:56:43.578" v="249"/>
        <pc:sldMkLst>
          <pc:docMk/>
          <pc:sldMk cId="1355748069" sldId="2134960065"/>
        </pc:sldMkLst>
      </pc:sldChg>
      <pc:sldChg chg="del">
        <pc:chgData name="Allison FitzGerald" userId="1e5ae285-cf7f-41b5-bdaa-7cdb605e9692" providerId="ADAL" clId="{7A7E8EE8-A4B4-481D-BB24-1549F45BAE9B}" dt="2024-06-24T14:42:36.079" v="1" actId="2696"/>
        <pc:sldMkLst>
          <pc:docMk/>
          <pc:sldMk cId="753571265" sldId="2134960078"/>
        </pc:sldMkLst>
      </pc:sldChg>
      <pc:sldChg chg="modSp mod">
        <pc:chgData name="Allison FitzGerald" userId="1e5ae285-cf7f-41b5-bdaa-7cdb605e9692" providerId="ADAL" clId="{7A7E8EE8-A4B4-481D-BB24-1549F45BAE9B}" dt="2024-06-24T17:56:14.815" v="247" actId="20577"/>
        <pc:sldMkLst>
          <pc:docMk/>
          <pc:sldMk cId="1214981391" sldId="2134960079"/>
        </pc:sldMkLst>
        <pc:graphicFrameChg chg="mod modGraphic">
          <ac:chgData name="Allison FitzGerald" userId="1e5ae285-cf7f-41b5-bdaa-7cdb605e9692" providerId="ADAL" clId="{7A7E8EE8-A4B4-481D-BB24-1549F45BAE9B}" dt="2024-06-24T17:56:14.815" v="247" actId="20577"/>
          <ac:graphicFrameMkLst>
            <pc:docMk/>
            <pc:sldMk cId="1214981391" sldId="2134960079"/>
            <ac:graphicFrameMk id="4" creationId="{D51E7CCB-36CA-4D0E-B7A1-8CB70AE86301}"/>
          </ac:graphicFrameMkLst>
        </pc:graphicFrameChg>
      </pc:sldChg>
      <pc:sldChg chg="del">
        <pc:chgData name="Allison FitzGerald" userId="1e5ae285-cf7f-41b5-bdaa-7cdb605e9692" providerId="ADAL" clId="{7A7E8EE8-A4B4-481D-BB24-1549F45BAE9B}" dt="2024-06-25T12:17:56.955" v="284" actId="2696"/>
        <pc:sldMkLst>
          <pc:docMk/>
          <pc:sldMk cId="3969048247" sldId="2134960086"/>
        </pc:sldMkLst>
      </pc:sldChg>
      <pc:sldChg chg="addSp delSp modSp mod">
        <pc:chgData name="Allison FitzGerald" userId="1e5ae285-cf7f-41b5-bdaa-7cdb605e9692" providerId="ADAL" clId="{7A7E8EE8-A4B4-481D-BB24-1549F45BAE9B}" dt="2024-06-24T18:00:47.973" v="281" actId="1076"/>
        <pc:sldMkLst>
          <pc:docMk/>
          <pc:sldMk cId="4223712446" sldId="2134960088"/>
        </pc:sldMkLst>
        <pc:spChg chg="add mod">
          <ac:chgData name="Allison FitzGerald" userId="1e5ae285-cf7f-41b5-bdaa-7cdb605e9692" providerId="ADAL" clId="{7A7E8EE8-A4B4-481D-BB24-1549F45BAE9B}" dt="2024-06-24T18:00:47.973" v="281" actId="1076"/>
          <ac:spMkLst>
            <pc:docMk/>
            <pc:sldMk cId="4223712446" sldId="2134960088"/>
            <ac:spMk id="12" creationId="{A7EBB943-51C5-B430-DFD0-B6B7FC32E526}"/>
          </ac:spMkLst>
        </pc:spChg>
        <pc:spChg chg="add del mod">
          <ac:chgData name="Allison FitzGerald" userId="1e5ae285-cf7f-41b5-bdaa-7cdb605e9692" providerId="ADAL" clId="{7A7E8EE8-A4B4-481D-BB24-1549F45BAE9B}" dt="2024-06-24T17:59:42.070" v="267" actId="478"/>
          <ac:spMkLst>
            <pc:docMk/>
            <pc:sldMk cId="4223712446" sldId="2134960088"/>
            <ac:spMk id="13" creationId="{0484FE88-19E4-ABD8-4613-9787806D7142}"/>
          </ac:spMkLst>
        </pc:spChg>
        <pc:spChg chg="add mod">
          <ac:chgData name="Allison FitzGerald" userId="1e5ae285-cf7f-41b5-bdaa-7cdb605e9692" providerId="ADAL" clId="{7A7E8EE8-A4B4-481D-BB24-1549F45BAE9B}" dt="2024-06-24T18:00:42.198" v="280" actId="688"/>
          <ac:spMkLst>
            <pc:docMk/>
            <pc:sldMk cId="4223712446" sldId="2134960088"/>
            <ac:spMk id="15" creationId="{84EB6CB8-4425-22BD-E733-868ECF394865}"/>
          </ac:spMkLst>
        </pc:spChg>
        <pc:picChg chg="mod">
          <ac:chgData name="Allison FitzGerald" userId="1e5ae285-cf7f-41b5-bdaa-7cdb605e9692" providerId="ADAL" clId="{7A7E8EE8-A4B4-481D-BB24-1549F45BAE9B}" dt="2024-06-24T17:59:30.139" v="264" actId="1076"/>
          <ac:picMkLst>
            <pc:docMk/>
            <pc:sldMk cId="4223712446" sldId="2134960088"/>
            <ac:picMk id="9" creationId="{10160E37-D3F5-410F-41C9-421A42E0D271}"/>
          </ac:picMkLst>
        </pc:picChg>
      </pc:sldChg>
      <pc:sldChg chg="del">
        <pc:chgData name="Allison FitzGerald" userId="1e5ae285-cf7f-41b5-bdaa-7cdb605e9692" providerId="ADAL" clId="{7A7E8EE8-A4B4-481D-BB24-1549F45BAE9B}" dt="2024-06-24T18:01:11.639" v="282" actId="2696"/>
        <pc:sldMkLst>
          <pc:docMk/>
          <pc:sldMk cId="1996358655" sldId="2134960090"/>
        </pc:sldMkLst>
      </pc:sldChg>
      <pc:sldChg chg="modSp mod">
        <pc:chgData name="Allison FitzGerald" userId="1e5ae285-cf7f-41b5-bdaa-7cdb605e9692" providerId="ADAL" clId="{7A7E8EE8-A4B4-481D-BB24-1549F45BAE9B}" dt="2024-06-24T17:57:38.106" v="262" actId="1076"/>
        <pc:sldMkLst>
          <pc:docMk/>
          <pc:sldMk cId="3666079467" sldId="2134960091"/>
        </pc:sldMkLst>
        <pc:spChg chg="mod">
          <ac:chgData name="Allison FitzGerald" userId="1e5ae285-cf7f-41b5-bdaa-7cdb605e9692" providerId="ADAL" clId="{7A7E8EE8-A4B4-481D-BB24-1549F45BAE9B}" dt="2024-06-24T17:57:12.510" v="255" actId="1076"/>
          <ac:spMkLst>
            <pc:docMk/>
            <pc:sldMk cId="3666079467" sldId="2134960091"/>
            <ac:spMk id="9" creationId="{1F485B04-4C1F-CA79-2184-CEC9FEA446F6}"/>
          </ac:spMkLst>
        </pc:spChg>
        <pc:spChg chg="mod">
          <ac:chgData name="Allison FitzGerald" userId="1e5ae285-cf7f-41b5-bdaa-7cdb605e9692" providerId="ADAL" clId="{7A7E8EE8-A4B4-481D-BB24-1549F45BAE9B}" dt="2024-06-24T17:57:26.620" v="258" actId="1076"/>
          <ac:spMkLst>
            <pc:docMk/>
            <pc:sldMk cId="3666079467" sldId="2134960091"/>
            <ac:spMk id="11" creationId="{133C8E43-AC18-062C-A004-2CB9E110ED9A}"/>
          </ac:spMkLst>
        </pc:spChg>
        <pc:picChg chg="mod">
          <ac:chgData name="Allison FitzGerald" userId="1e5ae285-cf7f-41b5-bdaa-7cdb605e9692" providerId="ADAL" clId="{7A7E8EE8-A4B4-481D-BB24-1549F45BAE9B}" dt="2024-06-24T17:57:30.345" v="259" actId="1076"/>
          <ac:picMkLst>
            <pc:docMk/>
            <pc:sldMk cId="3666079467" sldId="2134960091"/>
            <ac:picMk id="7" creationId="{AE18BDBF-8257-0B65-93CC-2AE0905C9153}"/>
          </ac:picMkLst>
        </pc:picChg>
        <pc:picChg chg="mod">
          <ac:chgData name="Allison FitzGerald" userId="1e5ae285-cf7f-41b5-bdaa-7cdb605e9692" providerId="ADAL" clId="{7A7E8EE8-A4B4-481D-BB24-1549F45BAE9B}" dt="2024-06-24T17:57:36.402" v="261" actId="1076"/>
          <ac:picMkLst>
            <pc:docMk/>
            <pc:sldMk cId="3666079467" sldId="2134960091"/>
            <ac:picMk id="10" creationId="{5A140E8E-DAAF-6D2B-A63E-DE75F8F918D9}"/>
          </ac:picMkLst>
        </pc:picChg>
        <pc:picChg chg="mod">
          <ac:chgData name="Allison FitzGerald" userId="1e5ae285-cf7f-41b5-bdaa-7cdb605e9692" providerId="ADAL" clId="{7A7E8EE8-A4B4-481D-BB24-1549F45BAE9B}" dt="2024-06-24T17:57:38.106" v="262" actId="1076"/>
          <ac:picMkLst>
            <pc:docMk/>
            <pc:sldMk cId="3666079467" sldId="2134960091"/>
            <ac:picMk id="12" creationId="{C25744D7-8E01-69C1-6E3B-55FE04D0344F}"/>
          </ac:picMkLst>
        </pc:picChg>
        <pc:picChg chg="mod">
          <ac:chgData name="Allison FitzGerald" userId="1e5ae285-cf7f-41b5-bdaa-7cdb605e9692" providerId="ADAL" clId="{7A7E8EE8-A4B4-481D-BB24-1549F45BAE9B}" dt="2024-06-24T17:57:08.074" v="253" actId="1076"/>
          <ac:picMkLst>
            <pc:docMk/>
            <pc:sldMk cId="3666079467" sldId="2134960091"/>
            <ac:picMk id="14" creationId="{58BB9279-CC25-7308-8B96-B1FDA7F2D88C}"/>
          </ac:picMkLst>
        </pc:picChg>
        <pc:picChg chg="mod">
          <ac:chgData name="Allison FitzGerald" userId="1e5ae285-cf7f-41b5-bdaa-7cdb605e9692" providerId="ADAL" clId="{7A7E8EE8-A4B4-481D-BB24-1549F45BAE9B}" dt="2024-06-24T17:57:06.648" v="252" actId="1076"/>
          <ac:picMkLst>
            <pc:docMk/>
            <pc:sldMk cId="3666079467" sldId="2134960091"/>
            <ac:picMk id="16" creationId="{78C11F2F-53DB-CCA0-EFDF-4AAC23660A3B}"/>
          </ac:picMkLst>
        </pc:picChg>
      </pc:sldChg>
      <pc:sldChg chg="del">
        <pc:chgData name="Allison FitzGerald" userId="1e5ae285-cf7f-41b5-bdaa-7cdb605e9692" providerId="ADAL" clId="{7A7E8EE8-A4B4-481D-BB24-1549F45BAE9B}" dt="2024-06-24T15:44:06.052" v="119" actId="2696"/>
        <pc:sldMkLst>
          <pc:docMk/>
          <pc:sldMk cId="616136346" sldId="2134960092"/>
        </pc:sldMkLst>
      </pc:sldChg>
      <pc:sldChg chg="del">
        <pc:chgData name="Allison FitzGerald" userId="1e5ae285-cf7f-41b5-bdaa-7cdb605e9692" providerId="ADAL" clId="{7A7E8EE8-A4B4-481D-BB24-1549F45BAE9B}" dt="2024-06-24T15:44:09.724" v="120" actId="2696"/>
        <pc:sldMkLst>
          <pc:docMk/>
          <pc:sldMk cId="3122581274" sldId="2134960095"/>
        </pc:sldMkLst>
      </pc:sldChg>
      <pc:sldChg chg="del">
        <pc:chgData name="Allison FitzGerald" userId="1e5ae285-cf7f-41b5-bdaa-7cdb605e9692" providerId="ADAL" clId="{7A7E8EE8-A4B4-481D-BB24-1549F45BAE9B}" dt="2024-06-24T15:44:03.012" v="118" actId="2696"/>
        <pc:sldMkLst>
          <pc:docMk/>
          <pc:sldMk cId="3984755216" sldId="2134960096"/>
        </pc:sldMkLst>
      </pc:sldChg>
      <pc:sldChg chg="modSp">
        <pc:chgData name="Allison FitzGerald" userId="1e5ae285-cf7f-41b5-bdaa-7cdb605e9692" providerId="ADAL" clId="{7A7E8EE8-A4B4-481D-BB24-1549F45BAE9B}" dt="2024-06-24T17:55:03.716" v="212" actId="20577"/>
        <pc:sldMkLst>
          <pc:docMk/>
          <pc:sldMk cId="2371843535" sldId="2134960098"/>
        </pc:sldMkLst>
        <pc:graphicFrameChg chg="mod">
          <ac:chgData name="Allison FitzGerald" userId="1e5ae285-cf7f-41b5-bdaa-7cdb605e9692" providerId="ADAL" clId="{7A7E8EE8-A4B4-481D-BB24-1549F45BAE9B}" dt="2024-06-24T17:55:03.716" v="212" actId="20577"/>
          <ac:graphicFrameMkLst>
            <pc:docMk/>
            <pc:sldMk cId="2371843535" sldId="2134960098"/>
            <ac:graphicFrameMk id="7" creationId="{B0C070E6-E863-E283-3689-362F329C4E9B}"/>
          </ac:graphicFrameMkLst>
        </pc:graphicFrameChg>
      </pc:sldChg>
      <pc:sldChg chg="del">
        <pc:chgData name="Allison FitzGerald" userId="1e5ae285-cf7f-41b5-bdaa-7cdb605e9692" providerId="ADAL" clId="{7A7E8EE8-A4B4-481D-BB24-1549F45BAE9B}" dt="2024-06-24T17:54:35.088" v="211" actId="2696"/>
        <pc:sldMkLst>
          <pc:docMk/>
          <pc:sldMk cId="2475677460" sldId="2134960099"/>
        </pc:sldMkLst>
      </pc:sldChg>
      <pc:sldMasterChg chg="del delSldLayout">
        <pc:chgData name="Allison FitzGerald" userId="1e5ae285-cf7f-41b5-bdaa-7cdb605e9692" providerId="ADAL" clId="{7A7E8EE8-A4B4-481D-BB24-1549F45BAE9B}" dt="2024-06-24T17:54:35.088" v="211" actId="2696"/>
        <pc:sldMasterMkLst>
          <pc:docMk/>
          <pc:sldMasterMk cId="3285598813" sldId="2147483758"/>
        </pc:sldMasterMkLst>
        <pc:sldLayoutChg chg="del">
          <pc:chgData name="Allison FitzGerald" userId="1e5ae285-cf7f-41b5-bdaa-7cdb605e9692" providerId="ADAL" clId="{7A7E8EE8-A4B4-481D-BB24-1549F45BAE9B}" dt="2024-06-24T17:54:35.088" v="211" actId="2696"/>
          <pc:sldLayoutMkLst>
            <pc:docMk/>
            <pc:sldMasterMk cId="3285598813" sldId="2147483758"/>
            <pc:sldLayoutMk cId="4236505869" sldId="2147483759"/>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1217532202" sldId="2147483760"/>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3939159878" sldId="2147483761"/>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2483683507" sldId="2147483762"/>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1048056653" sldId="2147483763"/>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1376428408" sldId="2147483764"/>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557257773" sldId="2147483765"/>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1325121701" sldId="2147483766"/>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463656235" sldId="2147483767"/>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2675856998" sldId="2147483768"/>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2653841197" sldId="2147483769"/>
          </pc:sldLayoutMkLst>
        </pc:sldLayoutChg>
        <pc:sldLayoutChg chg="del">
          <pc:chgData name="Allison FitzGerald" userId="1e5ae285-cf7f-41b5-bdaa-7cdb605e9692" providerId="ADAL" clId="{7A7E8EE8-A4B4-481D-BB24-1549F45BAE9B}" dt="2024-06-24T17:54:35.088" v="211" actId="2696"/>
          <pc:sldLayoutMkLst>
            <pc:docMk/>
            <pc:sldMasterMk cId="3285598813" sldId="2147483758"/>
            <pc:sldLayoutMk cId="3746748709" sldId="214748377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C06C86-27D9-4E36-903E-9B164F3AF0F5}"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49EA0991-1EEE-49A4-ADD8-79E668B4546A}">
      <dgm:prSet/>
      <dgm:spPr/>
      <dgm:t>
        <a:bodyPr/>
        <a:lstStyle/>
        <a:p>
          <a:r>
            <a:rPr lang="en-US" b="1" i="0" baseline="0" dirty="0"/>
            <a:t>Prof. Ramesha M. Bhat  -   </a:t>
          </a:r>
          <a:r>
            <a:rPr lang="en-US" b="0" i="0" baseline="0" dirty="0"/>
            <a:t>Father Muller Medical College (India) 	</a:t>
          </a:r>
          <a:endParaRPr lang="en-US" dirty="0"/>
        </a:p>
      </dgm:t>
    </dgm:pt>
    <dgm:pt modelId="{9A12DD4D-5600-4BD5-BCDB-7F0D41EFF9AF}" type="parTrans" cxnId="{D319A79D-6392-4AE2-9050-1B3FE45DD62A}">
      <dgm:prSet/>
      <dgm:spPr/>
      <dgm:t>
        <a:bodyPr/>
        <a:lstStyle/>
        <a:p>
          <a:endParaRPr lang="en-US"/>
        </a:p>
      </dgm:t>
    </dgm:pt>
    <dgm:pt modelId="{9C4F81AD-684A-46C5-A4D9-7790C0F34229}" type="sibTrans" cxnId="{D319A79D-6392-4AE2-9050-1B3FE45DD62A}">
      <dgm:prSet/>
      <dgm:spPr/>
      <dgm:t>
        <a:bodyPr/>
        <a:lstStyle/>
        <a:p>
          <a:endParaRPr lang="en-US"/>
        </a:p>
      </dgm:t>
    </dgm:pt>
    <dgm:pt modelId="{BF134F96-5C49-4660-ADE7-05CEB2F1FF78}">
      <dgm:prSet/>
      <dgm:spPr/>
      <dgm:t>
        <a:bodyPr/>
        <a:lstStyle/>
        <a:p>
          <a:r>
            <a:rPr lang="en-US" b="1" i="0" baseline="0"/>
            <a:t>Prof. Arnon D. Cohen  -  </a:t>
          </a:r>
          <a:r>
            <a:rPr lang="en-US" b="0" i="0" baseline="0"/>
            <a:t>Clalit Health Services (Israel) 	</a:t>
          </a:r>
          <a:endParaRPr lang="en-US"/>
        </a:p>
      </dgm:t>
    </dgm:pt>
    <dgm:pt modelId="{4D8909CD-3F48-4B61-8C00-C29B99386BA1}" type="parTrans" cxnId="{D3D51F98-1B67-4542-BC08-BA574B969443}">
      <dgm:prSet/>
      <dgm:spPr/>
      <dgm:t>
        <a:bodyPr/>
        <a:lstStyle/>
        <a:p>
          <a:endParaRPr lang="en-US"/>
        </a:p>
      </dgm:t>
    </dgm:pt>
    <dgm:pt modelId="{FA58B4F6-22AD-426A-899C-D0ED9ADB7DF6}" type="sibTrans" cxnId="{D3D51F98-1B67-4542-BC08-BA574B969443}">
      <dgm:prSet/>
      <dgm:spPr/>
      <dgm:t>
        <a:bodyPr/>
        <a:lstStyle/>
        <a:p>
          <a:endParaRPr lang="en-US"/>
        </a:p>
      </dgm:t>
    </dgm:pt>
    <dgm:pt modelId="{AA3608D6-6B82-45CC-A2E7-EDAC11E5798D}">
      <dgm:prSet/>
      <dgm:spPr/>
      <dgm:t>
        <a:bodyPr/>
        <a:lstStyle/>
        <a:p>
          <a:r>
            <a:rPr lang="en-US" b="1" i="0" baseline="0"/>
            <a:t>Prof. Ncoza Dlova  -  </a:t>
          </a:r>
          <a:r>
            <a:rPr lang="en-US" b="0" i="0" baseline="0"/>
            <a:t>Nelson R Mandela School of Medicine (South Africa) 	</a:t>
          </a:r>
          <a:endParaRPr lang="en-US"/>
        </a:p>
      </dgm:t>
    </dgm:pt>
    <dgm:pt modelId="{5128A2AD-5DF6-4465-86C1-D4112B1B728A}" type="parTrans" cxnId="{CBD4BAC1-8D36-4E6D-9BF6-F72B6EA2B7D2}">
      <dgm:prSet/>
      <dgm:spPr/>
      <dgm:t>
        <a:bodyPr/>
        <a:lstStyle/>
        <a:p>
          <a:endParaRPr lang="en-US"/>
        </a:p>
      </dgm:t>
    </dgm:pt>
    <dgm:pt modelId="{2964659A-8F6F-4580-AE87-F24B3417F249}" type="sibTrans" cxnId="{CBD4BAC1-8D36-4E6D-9BF6-F72B6EA2B7D2}">
      <dgm:prSet/>
      <dgm:spPr/>
      <dgm:t>
        <a:bodyPr/>
        <a:lstStyle/>
        <a:p>
          <a:endParaRPr lang="en-US"/>
        </a:p>
      </dgm:t>
    </dgm:pt>
    <dgm:pt modelId="{4DCC9C76-71C9-49BE-BA62-E12D090CC45E}">
      <dgm:prSet/>
      <dgm:spPr/>
      <dgm:t>
        <a:bodyPr/>
        <a:lstStyle/>
        <a:p>
          <a:r>
            <a:rPr lang="en-US" b="1" i="0" baseline="0"/>
            <a:t>Dr. Toshiya Ebata  -  </a:t>
          </a:r>
          <a:r>
            <a:rPr lang="en-US" b="0" i="0" baseline="0"/>
            <a:t>The Jikei University School of Medicine (Japan) 	</a:t>
          </a:r>
          <a:endParaRPr lang="en-US"/>
        </a:p>
      </dgm:t>
    </dgm:pt>
    <dgm:pt modelId="{92C7CFAB-1CCF-415E-B1C3-5D7927077D74}" type="parTrans" cxnId="{CC6EF292-DD47-4914-B072-275BB21C8B48}">
      <dgm:prSet/>
      <dgm:spPr/>
      <dgm:t>
        <a:bodyPr/>
        <a:lstStyle/>
        <a:p>
          <a:endParaRPr lang="en-US"/>
        </a:p>
      </dgm:t>
    </dgm:pt>
    <dgm:pt modelId="{50FE93FA-35E0-4C08-8D2E-6C22992654A4}" type="sibTrans" cxnId="{CC6EF292-DD47-4914-B072-275BB21C8B48}">
      <dgm:prSet/>
      <dgm:spPr/>
      <dgm:t>
        <a:bodyPr/>
        <a:lstStyle/>
        <a:p>
          <a:endParaRPr lang="en-US"/>
        </a:p>
      </dgm:t>
    </dgm:pt>
    <dgm:pt modelId="{963F113F-903B-4B19-9D97-F29778582AF7}">
      <dgm:prSet/>
      <dgm:spPr/>
      <dgm:t>
        <a:bodyPr/>
        <a:lstStyle/>
        <a:p>
          <a:r>
            <a:rPr lang="en-US" b="1" i="0" baseline="0"/>
            <a:t>Dr. Cristina Echeverría   -  </a:t>
          </a:r>
          <a:r>
            <a:rPr lang="en-US" b="0" i="0" baseline="0"/>
            <a:t>ECHO Psoriasis Argentina 	</a:t>
          </a:r>
          <a:endParaRPr lang="en-US"/>
        </a:p>
      </dgm:t>
    </dgm:pt>
    <dgm:pt modelId="{683AF33C-CF0D-4973-92F2-E6BA94453666}" type="parTrans" cxnId="{ED6386F9-9B07-4FFF-8A44-C5E355F56284}">
      <dgm:prSet/>
      <dgm:spPr/>
      <dgm:t>
        <a:bodyPr/>
        <a:lstStyle/>
        <a:p>
          <a:endParaRPr lang="en-US"/>
        </a:p>
      </dgm:t>
    </dgm:pt>
    <dgm:pt modelId="{6F64F5EC-7307-4885-B8DB-F28A1A223081}" type="sibTrans" cxnId="{ED6386F9-9B07-4FFF-8A44-C5E355F56284}">
      <dgm:prSet/>
      <dgm:spPr/>
      <dgm:t>
        <a:bodyPr/>
        <a:lstStyle/>
        <a:p>
          <a:endParaRPr lang="en-US"/>
        </a:p>
      </dgm:t>
    </dgm:pt>
    <dgm:pt modelId="{2C30C6B5-2EAA-4C63-AD87-0C0848E4815C}">
      <dgm:prSet/>
      <dgm:spPr/>
      <dgm:t>
        <a:bodyPr/>
        <a:lstStyle/>
        <a:p>
          <a:r>
            <a:rPr lang="en-US" b="1" i="0" baseline="0"/>
            <a:t>Prof. Andrew Finlay  -  </a:t>
          </a:r>
          <a:r>
            <a:rPr lang="en-US" b="0" i="0" baseline="0"/>
            <a:t>Cardiff University (UK) 	</a:t>
          </a:r>
          <a:endParaRPr lang="en-US"/>
        </a:p>
      </dgm:t>
    </dgm:pt>
    <dgm:pt modelId="{0C307C09-801E-4FF9-B390-29482ED57C8F}" type="parTrans" cxnId="{4DC00CC2-E039-4818-A7A3-B73664B26B29}">
      <dgm:prSet/>
      <dgm:spPr/>
      <dgm:t>
        <a:bodyPr/>
        <a:lstStyle/>
        <a:p>
          <a:endParaRPr lang="en-US"/>
        </a:p>
      </dgm:t>
    </dgm:pt>
    <dgm:pt modelId="{515B3615-CB6C-4AE4-84C7-C3BD193C0686}" type="sibTrans" cxnId="{4DC00CC2-E039-4818-A7A3-B73664B26B29}">
      <dgm:prSet/>
      <dgm:spPr/>
      <dgm:t>
        <a:bodyPr/>
        <a:lstStyle/>
        <a:p>
          <a:endParaRPr lang="en-US"/>
        </a:p>
      </dgm:t>
    </dgm:pt>
    <dgm:pt modelId="{DE2E160A-E6F0-4FBF-887C-20D35307341E}">
      <dgm:prSet/>
      <dgm:spPr/>
      <dgm:t>
        <a:bodyPr/>
        <a:lstStyle/>
        <a:p>
          <a:r>
            <a:rPr lang="en-US" b="1" i="0" baseline="0"/>
            <a:t>Dr. Alice Gottlieb  -  </a:t>
          </a:r>
          <a:r>
            <a:rPr lang="en-US" b="0" i="0" baseline="0"/>
            <a:t>Icahn School of Medicine at Mt Sinai (US) 	</a:t>
          </a:r>
          <a:endParaRPr lang="en-US"/>
        </a:p>
      </dgm:t>
    </dgm:pt>
    <dgm:pt modelId="{B18AE874-B7BB-46CE-B050-64677529E7AE}" type="parTrans" cxnId="{46066C1A-7E62-4D28-A276-2BCD3E8D060D}">
      <dgm:prSet/>
      <dgm:spPr/>
      <dgm:t>
        <a:bodyPr/>
        <a:lstStyle/>
        <a:p>
          <a:endParaRPr lang="en-US"/>
        </a:p>
      </dgm:t>
    </dgm:pt>
    <dgm:pt modelId="{A71857A0-4D73-4F68-B82F-D1C5B02DB26A}" type="sibTrans" cxnId="{46066C1A-7E62-4D28-A276-2BCD3E8D060D}">
      <dgm:prSet/>
      <dgm:spPr/>
      <dgm:t>
        <a:bodyPr/>
        <a:lstStyle/>
        <a:p>
          <a:endParaRPr lang="en-US"/>
        </a:p>
      </dgm:t>
    </dgm:pt>
    <dgm:pt modelId="{BFE13478-8695-4CBD-94E1-391BB323C382}">
      <dgm:prSet/>
      <dgm:spPr/>
      <dgm:t>
        <a:bodyPr/>
        <a:lstStyle/>
        <a:p>
          <a:r>
            <a:rPr lang="en-US" b="1" i="0" baseline="0"/>
            <a:t>Dr. Luigi Naldi  -  </a:t>
          </a:r>
          <a:r>
            <a:rPr lang="en-US" b="0" i="0" baseline="0"/>
            <a:t>University Pavia (Italy) 	</a:t>
          </a:r>
          <a:endParaRPr lang="en-US"/>
        </a:p>
      </dgm:t>
    </dgm:pt>
    <dgm:pt modelId="{8279D058-5763-456E-AB7E-BD78B7210B70}" type="parTrans" cxnId="{35E12C08-9325-4A49-949F-43EC9FF32A8D}">
      <dgm:prSet/>
      <dgm:spPr/>
      <dgm:t>
        <a:bodyPr/>
        <a:lstStyle/>
        <a:p>
          <a:endParaRPr lang="en-US"/>
        </a:p>
      </dgm:t>
    </dgm:pt>
    <dgm:pt modelId="{9F7422C7-B06C-4CC1-A199-1C40551E8508}" type="sibTrans" cxnId="{35E12C08-9325-4A49-949F-43EC9FF32A8D}">
      <dgm:prSet/>
      <dgm:spPr/>
      <dgm:t>
        <a:bodyPr/>
        <a:lstStyle/>
        <a:p>
          <a:endParaRPr lang="en-US"/>
        </a:p>
      </dgm:t>
    </dgm:pt>
    <dgm:pt modelId="{0506F516-F966-44D3-B1C4-6074898B2D65}">
      <dgm:prSet/>
      <dgm:spPr/>
      <dgm:t>
        <a:bodyPr/>
        <a:lstStyle/>
        <a:p>
          <a:r>
            <a:rPr lang="en-US" b="1" i="0" baseline="0"/>
            <a:t>Dr. Lone Skov  -  </a:t>
          </a:r>
          <a:r>
            <a:rPr lang="en-US" b="0" i="0" baseline="0"/>
            <a:t>University of Copenhagen (Denmark) 	</a:t>
          </a:r>
          <a:endParaRPr lang="en-US"/>
        </a:p>
      </dgm:t>
    </dgm:pt>
    <dgm:pt modelId="{6212E401-83ED-4779-9707-86CD91983DAB}" type="parTrans" cxnId="{C2191AB8-5449-4019-8B9E-6420B76DF2AC}">
      <dgm:prSet/>
      <dgm:spPr/>
      <dgm:t>
        <a:bodyPr/>
        <a:lstStyle/>
        <a:p>
          <a:endParaRPr lang="en-US"/>
        </a:p>
      </dgm:t>
    </dgm:pt>
    <dgm:pt modelId="{5D5B8975-20D1-468F-9D07-9BA56C48D27A}" type="sibTrans" cxnId="{C2191AB8-5449-4019-8B9E-6420B76DF2AC}">
      <dgm:prSet/>
      <dgm:spPr/>
      <dgm:t>
        <a:bodyPr/>
        <a:lstStyle/>
        <a:p>
          <a:endParaRPr lang="en-US"/>
        </a:p>
      </dgm:t>
    </dgm:pt>
    <dgm:pt modelId="{A958DBF3-30E4-4998-BFCC-0122E89815BD}">
      <dgm:prSet/>
      <dgm:spPr/>
      <dgm:t>
        <a:bodyPr/>
        <a:lstStyle/>
        <a:p>
          <a:r>
            <a:rPr lang="en-US" b="1" i="0" baseline="0"/>
            <a:t>Marc Yale  -  </a:t>
          </a:r>
          <a:r>
            <a:rPr lang="en-US" b="0" i="0" baseline="0"/>
            <a:t>International Pemphigus Pemphigoid Foundation (US) 	</a:t>
          </a:r>
          <a:endParaRPr lang="en-US"/>
        </a:p>
      </dgm:t>
    </dgm:pt>
    <dgm:pt modelId="{8D0F967A-2C71-421A-8A0E-DBB7877A49DA}" type="parTrans" cxnId="{70A27940-7F22-4118-9692-4120FD37D6E2}">
      <dgm:prSet/>
      <dgm:spPr/>
      <dgm:t>
        <a:bodyPr/>
        <a:lstStyle/>
        <a:p>
          <a:endParaRPr lang="en-US"/>
        </a:p>
      </dgm:t>
    </dgm:pt>
    <dgm:pt modelId="{6CCC8A6A-0D04-4C4D-8A6E-C4139380E0B8}" type="sibTrans" cxnId="{70A27940-7F22-4118-9692-4120FD37D6E2}">
      <dgm:prSet/>
      <dgm:spPr/>
      <dgm:t>
        <a:bodyPr/>
        <a:lstStyle/>
        <a:p>
          <a:endParaRPr lang="en-US"/>
        </a:p>
      </dgm:t>
    </dgm:pt>
    <dgm:pt modelId="{E54A30A2-74F8-4E9D-B6BA-CBF21FEB3D7A}" type="pres">
      <dgm:prSet presAssocID="{16C06C86-27D9-4E36-903E-9B164F3AF0F5}" presName="vert0" presStyleCnt="0">
        <dgm:presLayoutVars>
          <dgm:dir/>
          <dgm:animOne val="branch"/>
          <dgm:animLvl val="lvl"/>
        </dgm:presLayoutVars>
      </dgm:prSet>
      <dgm:spPr/>
    </dgm:pt>
    <dgm:pt modelId="{0F4B4E43-BB4F-4B00-A163-7EFC291813A4}" type="pres">
      <dgm:prSet presAssocID="{49EA0991-1EEE-49A4-ADD8-79E668B4546A}" presName="thickLine" presStyleLbl="alignNode1" presStyleIdx="0" presStyleCnt="10"/>
      <dgm:spPr/>
    </dgm:pt>
    <dgm:pt modelId="{6369C662-BEDD-4B6E-84DE-CCD5DCC6A0BB}" type="pres">
      <dgm:prSet presAssocID="{49EA0991-1EEE-49A4-ADD8-79E668B4546A}" presName="horz1" presStyleCnt="0"/>
      <dgm:spPr/>
    </dgm:pt>
    <dgm:pt modelId="{52527020-3FB0-4B9B-9651-3548824B41A3}" type="pres">
      <dgm:prSet presAssocID="{49EA0991-1EEE-49A4-ADD8-79E668B4546A}" presName="tx1" presStyleLbl="revTx" presStyleIdx="0" presStyleCnt="10"/>
      <dgm:spPr/>
    </dgm:pt>
    <dgm:pt modelId="{4A6F1DAD-5F70-43F8-A8B8-31458B3BB39E}" type="pres">
      <dgm:prSet presAssocID="{49EA0991-1EEE-49A4-ADD8-79E668B4546A}" presName="vert1" presStyleCnt="0"/>
      <dgm:spPr/>
    </dgm:pt>
    <dgm:pt modelId="{F8C54787-0350-4441-9B7E-6E45E43594BD}" type="pres">
      <dgm:prSet presAssocID="{BF134F96-5C49-4660-ADE7-05CEB2F1FF78}" presName="thickLine" presStyleLbl="alignNode1" presStyleIdx="1" presStyleCnt="10"/>
      <dgm:spPr/>
    </dgm:pt>
    <dgm:pt modelId="{1BE0E4A4-D123-4963-948C-E6904B3EA226}" type="pres">
      <dgm:prSet presAssocID="{BF134F96-5C49-4660-ADE7-05CEB2F1FF78}" presName="horz1" presStyleCnt="0"/>
      <dgm:spPr/>
    </dgm:pt>
    <dgm:pt modelId="{D64D175A-2464-4E85-9947-AF48F61C8E2E}" type="pres">
      <dgm:prSet presAssocID="{BF134F96-5C49-4660-ADE7-05CEB2F1FF78}" presName="tx1" presStyleLbl="revTx" presStyleIdx="1" presStyleCnt="10"/>
      <dgm:spPr/>
    </dgm:pt>
    <dgm:pt modelId="{DDCCBFDE-E1D9-430B-BB40-DF0048938255}" type="pres">
      <dgm:prSet presAssocID="{BF134F96-5C49-4660-ADE7-05CEB2F1FF78}" presName="vert1" presStyleCnt="0"/>
      <dgm:spPr/>
    </dgm:pt>
    <dgm:pt modelId="{582B1515-14C5-458D-B639-CC4A1C689C08}" type="pres">
      <dgm:prSet presAssocID="{AA3608D6-6B82-45CC-A2E7-EDAC11E5798D}" presName="thickLine" presStyleLbl="alignNode1" presStyleIdx="2" presStyleCnt="10"/>
      <dgm:spPr/>
    </dgm:pt>
    <dgm:pt modelId="{ACBACA56-A4E3-4C11-9390-1AA415C62FB2}" type="pres">
      <dgm:prSet presAssocID="{AA3608D6-6B82-45CC-A2E7-EDAC11E5798D}" presName="horz1" presStyleCnt="0"/>
      <dgm:spPr/>
    </dgm:pt>
    <dgm:pt modelId="{477603F6-DB77-481A-8FDD-466C8ACAA334}" type="pres">
      <dgm:prSet presAssocID="{AA3608D6-6B82-45CC-A2E7-EDAC11E5798D}" presName="tx1" presStyleLbl="revTx" presStyleIdx="2" presStyleCnt="10"/>
      <dgm:spPr/>
    </dgm:pt>
    <dgm:pt modelId="{B98A5738-0123-4B49-8BE4-E641BD9530EB}" type="pres">
      <dgm:prSet presAssocID="{AA3608D6-6B82-45CC-A2E7-EDAC11E5798D}" presName="vert1" presStyleCnt="0"/>
      <dgm:spPr/>
    </dgm:pt>
    <dgm:pt modelId="{07507CCB-9574-47EB-94E8-72273271D11D}" type="pres">
      <dgm:prSet presAssocID="{4DCC9C76-71C9-49BE-BA62-E12D090CC45E}" presName="thickLine" presStyleLbl="alignNode1" presStyleIdx="3" presStyleCnt="10"/>
      <dgm:spPr/>
    </dgm:pt>
    <dgm:pt modelId="{83699E8C-0F7A-45FD-85B1-9EABF9227F05}" type="pres">
      <dgm:prSet presAssocID="{4DCC9C76-71C9-49BE-BA62-E12D090CC45E}" presName="horz1" presStyleCnt="0"/>
      <dgm:spPr/>
    </dgm:pt>
    <dgm:pt modelId="{FE778BA9-FF95-4838-B75C-66E6BEF49B19}" type="pres">
      <dgm:prSet presAssocID="{4DCC9C76-71C9-49BE-BA62-E12D090CC45E}" presName="tx1" presStyleLbl="revTx" presStyleIdx="3" presStyleCnt="10"/>
      <dgm:spPr/>
    </dgm:pt>
    <dgm:pt modelId="{7F1DD4A3-A84D-4A06-B90C-F513F5119A83}" type="pres">
      <dgm:prSet presAssocID="{4DCC9C76-71C9-49BE-BA62-E12D090CC45E}" presName="vert1" presStyleCnt="0"/>
      <dgm:spPr/>
    </dgm:pt>
    <dgm:pt modelId="{476124D2-D54B-4BD9-9CF5-26E1CD1EA620}" type="pres">
      <dgm:prSet presAssocID="{963F113F-903B-4B19-9D97-F29778582AF7}" presName="thickLine" presStyleLbl="alignNode1" presStyleIdx="4" presStyleCnt="10"/>
      <dgm:spPr/>
    </dgm:pt>
    <dgm:pt modelId="{A911E479-197B-4041-82BB-8660684BE42A}" type="pres">
      <dgm:prSet presAssocID="{963F113F-903B-4B19-9D97-F29778582AF7}" presName="horz1" presStyleCnt="0"/>
      <dgm:spPr/>
    </dgm:pt>
    <dgm:pt modelId="{5A33FC73-FC88-42B0-AFCE-CA65EEDE7AF6}" type="pres">
      <dgm:prSet presAssocID="{963F113F-903B-4B19-9D97-F29778582AF7}" presName="tx1" presStyleLbl="revTx" presStyleIdx="4" presStyleCnt="10"/>
      <dgm:spPr/>
    </dgm:pt>
    <dgm:pt modelId="{1CE9645F-EC58-46AA-9531-9E73436D43A1}" type="pres">
      <dgm:prSet presAssocID="{963F113F-903B-4B19-9D97-F29778582AF7}" presName="vert1" presStyleCnt="0"/>
      <dgm:spPr/>
    </dgm:pt>
    <dgm:pt modelId="{1121208B-1D24-4DCC-94E0-B0093B64DFCA}" type="pres">
      <dgm:prSet presAssocID="{2C30C6B5-2EAA-4C63-AD87-0C0848E4815C}" presName="thickLine" presStyleLbl="alignNode1" presStyleIdx="5" presStyleCnt="10"/>
      <dgm:spPr/>
    </dgm:pt>
    <dgm:pt modelId="{01552AB6-46BA-42F6-8425-150D52D0BEAB}" type="pres">
      <dgm:prSet presAssocID="{2C30C6B5-2EAA-4C63-AD87-0C0848E4815C}" presName="horz1" presStyleCnt="0"/>
      <dgm:spPr/>
    </dgm:pt>
    <dgm:pt modelId="{7F3AE762-0081-4DA0-9722-6BBAF6BE518B}" type="pres">
      <dgm:prSet presAssocID="{2C30C6B5-2EAA-4C63-AD87-0C0848E4815C}" presName="tx1" presStyleLbl="revTx" presStyleIdx="5" presStyleCnt="10"/>
      <dgm:spPr/>
    </dgm:pt>
    <dgm:pt modelId="{520C86CA-BF0B-4847-8B9E-4124E188410C}" type="pres">
      <dgm:prSet presAssocID="{2C30C6B5-2EAA-4C63-AD87-0C0848E4815C}" presName="vert1" presStyleCnt="0"/>
      <dgm:spPr/>
    </dgm:pt>
    <dgm:pt modelId="{E20B1B1C-154D-43D4-81F5-D62233FD0CD8}" type="pres">
      <dgm:prSet presAssocID="{DE2E160A-E6F0-4FBF-887C-20D35307341E}" presName="thickLine" presStyleLbl="alignNode1" presStyleIdx="6" presStyleCnt="10"/>
      <dgm:spPr/>
    </dgm:pt>
    <dgm:pt modelId="{10B48259-DC9F-4EF1-B211-487B0A3050CD}" type="pres">
      <dgm:prSet presAssocID="{DE2E160A-E6F0-4FBF-887C-20D35307341E}" presName="horz1" presStyleCnt="0"/>
      <dgm:spPr/>
    </dgm:pt>
    <dgm:pt modelId="{FF046708-26FD-429C-80DD-79A35FBDBB67}" type="pres">
      <dgm:prSet presAssocID="{DE2E160A-E6F0-4FBF-887C-20D35307341E}" presName="tx1" presStyleLbl="revTx" presStyleIdx="6" presStyleCnt="10"/>
      <dgm:spPr/>
    </dgm:pt>
    <dgm:pt modelId="{C6E8634C-F5C9-443A-B67A-3AB0F487ABE7}" type="pres">
      <dgm:prSet presAssocID="{DE2E160A-E6F0-4FBF-887C-20D35307341E}" presName="vert1" presStyleCnt="0"/>
      <dgm:spPr/>
    </dgm:pt>
    <dgm:pt modelId="{69814BF9-D1B0-4526-810B-01B849E952C8}" type="pres">
      <dgm:prSet presAssocID="{BFE13478-8695-4CBD-94E1-391BB323C382}" presName="thickLine" presStyleLbl="alignNode1" presStyleIdx="7" presStyleCnt="10"/>
      <dgm:spPr/>
    </dgm:pt>
    <dgm:pt modelId="{3E781D8F-1B1C-4B82-AA73-CA59C927F665}" type="pres">
      <dgm:prSet presAssocID="{BFE13478-8695-4CBD-94E1-391BB323C382}" presName="horz1" presStyleCnt="0"/>
      <dgm:spPr/>
    </dgm:pt>
    <dgm:pt modelId="{7584ED14-438C-4ED2-8B5C-45379EDC4590}" type="pres">
      <dgm:prSet presAssocID="{BFE13478-8695-4CBD-94E1-391BB323C382}" presName="tx1" presStyleLbl="revTx" presStyleIdx="7" presStyleCnt="10"/>
      <dgm:spPr/>
    </dgm:pt>
    <dgm:pt modelId="{5A38A53E-4931-4B7E-A077-746A15C9927C}" type="pres">
      <dgm:prSet presAssocID="{BFE13478-8695-4CBD-94E1-391BB323C382}" presName="vert1" presStyleCnt="0"/>
      <dgm:spPr/>
    </dgm:pt>
    <dgm:pt modelId="{24B34243-3CF9-4F5F-8320-12E1F0912D50}" type="pres">
      <dgm:prSet presAssocID="{0506F516-F966-44D3-B1C4-6074898B2D65}" presName="thickLine" presStyleLbl="alignNode1" presStyleIdx="8" presStyleCnt="10"/>
      <dgm:spPr/>
    </dgm:pt>
    <dgm:pt modelId="{8D386B44-9786-4FB6-AAF7-8D6DDE9D81E9}" type="pres">
      <dgm:prSet presAssocID="{0506F516-F966-44D3-B1C4-6074898B2D65}" presName="horz1" presStyleCnt="0"/>
      <dgm:spPr/>
    </dgm:pt>
    <dgm:pt modelId="{5A8F1EB1-4650-4BD0-8B6D-A86A7454E5AE}" type="pres">
      <dgm:prSet presAssocID="{0506F516-F966-44D3-B1C4-6074898B2D65}" presName="tx1" presStyleLbl="revTx" presStyleIdx="8" presStyleCnt="10"/>
      <dgm:spPr/>
    </dgm:pt>
    <dgm:pt modelId="{05BFEEBC-DFEA-4F48-AE98-36833876C8D9}" type="pres">
      <dgm:prSet presAssocID="{0506F516-F966-44D3-B1C4-6074898B2D65}" presName="vert1" presStyleCnt="0"/>
      <dgm:spPr/>
    </dgm:pt>
    <dgm:pt modelId="{8326A5BE-A22C-4E93-AEB6-BF9CCA60A064}" type="pres">
      <dgm:prSet presAssocID="{A958DBF3-30E4-4998-BFCC-0122E89815BD}" presName="thickLine" presStyleLbl="alignNode1" presStyleIdx="9" presStyleCnt="10"/>
      <dgm:spPr/>
    </dgm:pt>
    <dgm:pt modelId="{D12FFD58-BAAF-4115-AC5E-98F7F1791ACC}" type="pres">
      <dgm:prSet presAssocID="{A958DBF3-30E4-4998-BFCC-0122E89815BD}" presName="horz1" presStyleCnt="0"/>
      <dgm:spPr/>
    </dgm:pt>
    <dgm:pt modelId="{3E2DE23D-97B1-4187-8272-1D90058FB88D}" type="pres">
      <dgm:prSet presAssocID="{A958DBF3-30E4-4998-BFCC-0122E89815BD}" presName="tx1" presStyleLbl="revTx" presStyleIdx="9" presStyleCnt="10"/>
      <dgm:spPr/>
    </dgm:pt>
    <dgm:pt modelId="{2099386E-95A1-4AAB-B83C-DE1D024EC000}" type="pres">
      <dgm:prSet presAssocID="{A958DBF3-30E4-4998-BFCC-0122E89815BD}" presName="vert1" presStyleCnt="0"/>
      <dgm:spPr/>
    </dgm:pt>
  </dgm:ptLst>
  <dgm:cxnLst>
    <dgm:cxn modelId="{793B6404-5ACC-4BB8-9090-A502F83D05B6}" type="presOf" srcId="{DE2E160A-E6F0-4FBF-887C-20D35307341E}" destId="{FF046708-26FD-429C-80DD-79A35FBDBB67}" srcOrd="0" destOrd="0" presId="urn:microsoft.com/office/officeart/2008/layout/LinedList"/>
    <dgm:cxn modelId="{35E12C08-9325-4A49-949F-43EC9FF32A8D}" srcId="{16C06C86-27D9-4E36-903E-9B164F3AF0F5}" destId="{BFE13478-8695-4CBD-94E1-391BB323C382}" srcOrd="7" destOrd="0" parTransId="{8279D058-5763-456E-AB7E-BD78B7210B70}" sibTransId="{9F7422C7-B06C-4CC1-A199-1C40551E8508}"/>
    <dgm:cxn modelId="{00B0870B-95B5-422D-8AAB-14A713B01D7B}" type="presOf" srcId="{BF134F96-5C49-4660-ADE7-05CEB2F1FF78}" destId="{D64D175A-2464-4E85-9947-AF48F61C8E2E}" srcOrd="0" destOrd="0" presId="urn:microsoft.com/office/officeart/2008/layout/LinedList"/>
    <dgm:cxn modelId="{46066C1A-7E62-4D28-A276-2BCD3E8D060D}" srcId="{16C06C86-27D9-4E36-903E-9B164F3AF0F5}" destId="{DE2E160A-E6F0-4FBF-887C-20D35307341E}" srcOrd="6" destOrd="0" parTransId="{B18AE874-B7BB-46CE-B050-64677529E7AE}" sibTransId="{A71857A0-4D73-4F68-B82F-D1C5B02DB26A}"/>
    <dgm:cxn modelId="{70A27940-7F22-4118-9692-4120FD37D6E2}" srcId="{16C06C86-27D9-4E36-903E-9B164F3AF0F5}" destId="{A958DBF3-30E4-4998-BFCC-0122E89815BD}" srcOrd="9" destOrd="0" parTransId="{8D0F967A-2C71-421A-8A0E-DBB7877A49DA}" sibTransId="{6CCC8A6A-0D04-4C4D-8A6E-C4139380E0B8}"/>
    <dgm:cxn modelId="{F5D7224A-AF5C-43A4-B0EE-6ED5BC99B672}" type="presOf" srcId="{A958DBF3-30E4-4998-BFCC-0122E89815BD}" destId="{3E2DE23D-97B1-4187-8272-1D90058FB88D}" srcOrd="0" destOrd="0" presId="urn:microsoft.com/office/officeart/2008/layout/LinedList"/>
    <dgm:cxn modelId="{DED7D08C-4A6C-477B-9CF2-0147C609CB7D}" type="presOf" srcId="{BFE13478-8695-4CBD-94E1-391BB323C382}" destId="{7584ED14-438C-4ED2-8B5C-45379EDC4590}" srcOrd="0" destOrd="0" presId="urn:microsoft.com/office/officeart/2008/layout/LinedList"/>
    <dgm:cxn modelId="{CC6EF292-DD47-4914-B072-275BB21C8B48}" srcId="{16C06C86-27D9-4E36-903E-9B164F3AF0F5}" destId="{4DCC9C76-71C9-49BE-BA62-E12D090CC45E}" srcOrd="3" destOrd="0" parTransId="{92C7CFAB-1CCF-415E-B1C3-5D7927077D74}" sibTransId="{50FE93FA-35E0-4C08-8D2E-6C22992654A4}"/>
    <dgm:cxn modelId="{49962E97-6AAD-4B47-86CD-7D2674359641}" type="presOf" srcId="{4DCC9C76-71C9-49BE-BA62-E12D090CC45E}" destId="{FE778BA9-FF95-4838-B75C-66E6BEF49B19}" srcOrd="0" destOrd="0" presId="urn:microsoft.com/office/officeart/2008/layout/LinedList"/>
    <dgm:cxn modelId="{D3D51F98-1B67-4542-BC08-BA574B969443}" srcId="{16C06C86-27D9-4E36-903E-9B164F3AF0F5}" destId="{BF134F96-5C49-4660-ADE7-05CEB2F1FF78}" srcOrd="1" destOrd="0" parTransId="{4D8909CD-3F48-4B61-8C00-C29B99386BA1}" sibTransId="{FA58B4F6-22AD-426A-899C-D0ED9ADB7DF6}"/>
    <dgm:cxn modelId="{D319A79D-6392-4AE2-9050-1B3FE45DD62A}" srcId="{16C06C86-27D9-4E36-903E-9B164F3AF0F5}" destId="{49EA0991-1EEE-49A4-ADD8-79E668B4546A}" srcOrd="0" destOrd="0" parTransId="{9A12DD4D-5600-4BD5-BCDB-7F0D41EFF9AF}" sibTransId="{9C4F81AD-684A-46C5-A4D9-7790C0F34229}"/>
    <dgm:cxn modelId="{C2191AB8-5449-4019-8B9E-6420B76DF2AC}" srcId="{16C06C86-27D9-4E36-903E-9B164F3AF0F5}" destId="{0506F516-F966-44D3-B1C4-6074898B2D65}" srcOrd="8" destOrd="0" parTransId="{6212E401-83ED-4779-9707-86CD91983DAB}" sibTransId="{5D5B8975-20D1-468F-9D07-9BA56C48D27A}"/>
    <dgm:cxn modelId="{4594C7BA-C0A2-426D-96B3-ECFD8225E9F9}" type="presOf" srcId="{49EA0991-1EEE-49A4-ADD8-79E668B4546A}" destId="{52527020-3FB0-4B9B-9651-3548824B41A3}" srcOrd="0" destOrd="0" presId="urn:microsoft.com/office/officeart/2008/layout/LinedList"/>
    <dgm:cxn modelId="{E2B12EBE-B814-4EF6-8702-7B46424FAAD0}" type="presOf" srcId="{0506F516-F966-44D3-B1C4-6074898B2D65}" destId="{5A8F1EB1-4650-4BD0-8B6D-A86A7454E5AE}" srcOrd="0" destOrd="0" presId="urn:microsoft.com/office/officeart/2008/layout/LinedList"/>
    <dgm:cxn modelId="{3B7975C0-07F1-44C6-B92F-65AE5636AE43}" type="presOf" srcId="{963F113F-903B-4B19-9D97-F29778582AF7}" destId="{5A33FC73-FC88-42B0-AFCE-CA65EEDE7AF6}" srcOrd="0" destOrd="0" presId="urn:microsoft.com/office/officeart/2008/layout/LinedList"/>
    <dgm:cxn modelId="{CBD4BAC1-8D36-4E6D-9BF6-F72B6EA2B7D2}" srcId="{16C06C86-27D9-4E36-903E-9B164F3AF0F5}" destId="{AA3608D6-6B82-45CC-A2E7-EDAC11E5798D}" srcOrd="2" destOrd="0" parTransId="{5128A2AD-5DF6-4465-86C1-D4112B1B728A}" sibTransId="{2964659A-8F6F-4580-AE87-F24B3417F249}"/>
    <dgm:cxn modelId="{4DC00CC2-E039-4818-A7A3-B73664B26B29}" srcId="{16C06C86-27D9-4E36-903E-9B164F3AF0F5}" destId="{2C30C6B5-2EAA-4C63-AD87-0C0848E4815C}" srcOrd="5" destOrd="0" parTransId="{0C307C09-801E-4FF9-B390-29482ED57C8F}" sibTransId="{515B3615-CB6C-4AE4-84C7-C3BD193C0686}"/>
    <dgm:cxn modelId="{53E656D4-16A4-4B4F-A933-15DA841123F0}" type="presOf" srcId="{2C30C6B5-2EAA-4C63-AD87-0C0848E4815C}" destId="{7F3AE762-0081-4DA0-9722-6BBAF6BE518B}" srcOrd="0" destOrd="0" presId="urn:microsoft.com/office/officeart/2008/layout/LinedList"/>
    <dgm:cxn modelId="{8ADFB7D4-59F5-493F-B923-0DA456D28724}" type="presOf" srcId="{16C06C86-27D9-4E36-903E-9B164F3AF0F5}" destId="{E54A30A2-74F8-4E9D-B6BA-CBF21FEB3D7A}" srcOrd="0" destOrd="0" presId="urn:microsoft.com/office/officeart/2008/layout/LinedList"/>
    <dgm:cxn modelId="{11A793ED-8A59-496B-8CFA-95D296479018}" type="presOf" srcId="{AA3608D6-6B82-45CC-A2E7-EDAC11E5798D}" destId="{477603F6-DB77-481A-8FDD-466C8ACAA334}" srcOrd="0" destOrd="0" presId="urn:microsoft.com/office/officeart/2008/layout/LinedList"/>
    <dgm:cxn modelId="{ED6386F9-9B07-4FFF-8A44-C5E355F56284}" srcId="{16C06C86-27D9-4E36-903E-9B164F3AF0F5}" destId="{963F113F-903B-4B19-9D97-F29778582AF7}" srcOrd="4" destOrd="0" parTransId="{683AF33C-CF0D-4973-92F2-E6BA94453666}" sibTransId="{6F64F5EC-7307-4885-B8DB-F28A1A223081}"/>
    <dgm:cxn modelId="{61238EEF-EF4F-4EEA-BC35-6D70615778D5}" type="presParOf" srcId="{E54A30A2-74F8-4E9D-B6BA-CBF21FEB3D7A}" destId="{0F4B4E43-BB4F-4B00-A163-7EFC291813A4}" srcOrd="0" destOrd="0" presId="urn:microsoft.com/office/officeart/2008/layout/LinedList"/>
    <dgm:cxn modelId="{7D1D106B-8793-4B88-81E3-C2E7928798E6}" type="presParOf" srcId="{E54A30A2-74F8-4E9D-B6BA-CBF21FEB3D7A}" destId="{6369C662-BEDD-4B6E-84DE-CCD5DCC6A0BB}" srcOrd="1" destOrd="0" presId="urn:microsoft.com/office/officeart/2008/layout/LinedList"/>
    <dgm:cxn modelId="{48FA7596-C4B8-45E5-BFB0-AAE26A93D65F}" type="presParOf" srcId="{6369C662-BEDD-4B6E-84DE-CCD5DCC6A0BB}" destId="{52527020-3FB0-4B9B-9651-3548824B41A3}" srcOrd="0" destOrd="0" presId="urn:microsoft.com/office/officeart/2008/layout/LinedList"/>
    <dgm:cxn modelId="{5BB220FC-E963-484C-AD5E-6FC31F0559B5}" type="presParOf" srcId="{6369C662-BEDD-4B6E-84DE-CCD5DCC6A0BB}" destId="{4A6F1DAD-5F70-43F8-A8B8-31458B3BB39E}" srcOrd="1" destOrd="0" presId="urn:microsoft.com/office/officeart/2008/layout/LinedList"/>
    <dgm:cxn modelId="{FBAE9C59-9235-4DA3-9A93-96AFAB72352E}" type="presParOf" srcId="{E54A30A2-74F8-4E9D-B6BA-CBF21FEB3D7A}" destId="{F8C54787-0350-4441-9B7E-6E45E43594BD}" srcOrd="2" destOrd="0" presId="urn:microsoft.com/office/officeart/2008/layout/LinedList"/>
    <dgm:cxn modelId="{1633754C-8AFA-488A-9102-FFAA099F9AAC}" type="presParOf" srcId="{E54A30A2-74F8-4E9D-B6BA-CBF21FEB3D7A}" destId="{1BE0E4A4-D123-4963-948C-E6904B3EA226}" srcOrd="3" destOrd="0" presId="urn:microsoft.com/office/officeart/2008/layout/LinedList"/>
    <dgm:cxn modelId="{BB77BBA4-E041-4A77-93C1-6778981D3E70}" type="presParOf" srcId="{1BE0E4A4-D123-4963-948C-E6904B3EA226}" destId="{D64D175A-2464-4E85-9947-AF48F61C8E2E}" srcOrd="0" destOrd="0" presId="urn:microsoft.com/office/officeart/2008/layout/LinedList"/>
    <dgm:cxn modelId="{43A8AF36-4734-4BD6-851F-77F12C42566C}" type="presParOf" srcId="{1BE0E4A4-D123-4963-948C-E6904B3EA226}" destId="{DDCCBFDE-E1D9-430B-BB40-DF0048938255}" srcOrd="1" destOrd="0" presId="urn:microsoft.com/office/officeart/2008/layout/LinedList"/>
    <dgm:cxn modelId="{7091A261-F504-4663-B730-B75D72B94B80}" type="presParOf" srcId="{E54A30A2-74F8-4E9D-B6BA-CBF21FEB3D7A}" destId="{582B1515-14C5-458D-B639-CC4A1C689C08}" srcOrd="4" destOrd="0" presId="urn:microsoft.com/office/officeart/2008/layout/LinedList"/>
    <dgm:cxn modelId="{EB3C4B61-B3A3-4557-B1A0-4EB378549FA1}" type="presParOf" srcId="{E54A30A2-74F8-4E9D-B6BA-CBF21FEB3D7A}" destId="{ACBACA56-A4E3-4C11-9390-1AA415C62FB2}" srcOrd="5" destOrd="0" presId="urn:microsoft.com/office/officeart/2008/layout/LinedList"/>
    <dgm:cxn modelId="{81D9B38B-1C05-4F92-AC63-93C45AFB7DFE}" type="presParOf" srcId="{ACBACA56-A4E3-4C11-9390-1AA415C62FB2}" destId="{477603F6-DB77-481A-8FDD-466C8ACAA334}" srcOrd="0" destOrd="0" presId="urn:microsoft.com/office/officeart/2008/layout/LinedList"/>
    <dgm:cxn modelId="{E8EC5C39-4359-4157-AECF-129E9284D274}" type="presParOf" srcId="{ACBACA56-A4E3-4C11-9390-1AA415C62FB2}" destId="{B98A5738-0123-4B49-8BE4-E641BD9530EB}" srcOrd="1" destOrd="0" presId="urn:microsoft.com/office/officeart/2008/layout/LinedList"/>
    <dgm:cxn modelId="{4521DA34-C113-4D11-A040-FDD624266966}" type="presParOf" srcId="{E54A30A2-74F8-4E9D-B6BA-CBF21FEB3D7A}" destId="{07507CCB-9574-47EB-94E8-72273271D11D}" srcOrd="6" destOrd="0" presId="urn:microsoft.com/office/officeart/2008/layout/LinedList"/>
    <dgm:cxn modelId="{08C48864-172B-44B0-B4EF-96E83245DB0F}" type="presParOf" srcId="{E54A30A2-74F8-4E9D-B6BA-CBF21FEB3D7A}" destId="{83699E8C-0F7A-45FD-85B1-9EABF9227F05}" srcOrd="7" destOrd="0" presId="urn:microsoft.com/office/officeart/2008/layout/LinedList"/>
    <dgm:cxn modelId="{13DEFB4F-920C-45A5-A407-F4050E787251}" type="presParOf" srcId="{83699E8C-0F7A-45FD-85B1-9EABF9227F05}" destId="{FE778BA9-FF95-4838-B75C-66E6BEF49B19}" srcOrd="0" destOrd="0" presId="urn:microsoft.com/office/officeart/2008/layout/LinedList"/>
    <dgm:cxn modelId="{4BED4494-9DB9-4F87-AC07-E20B80C9FC2F}" type="presParOf" srcId="{83699E8C-0F7A-45FD-85B1-9EABF9227F05}" destId="{7F1DD4A3-A84D-4A06-B90C-F513F5119A83}" srcOrd="1" destOrd="0" presId="urn:microsoft.com/office/officeart/2008/layout/LinedList"/>
    <dgm:cxn modelId="{DAD733CC-11DE-4E3C-B94E-173FD30AEA0C}" type="presParOf" srcId="{E54A30A2-74F8-4E9D-B6BA-CBF21FEB3D7A}" destId="{476124D2-D54B-4BD9-9CF5-26E1CD1EA620}" srcOrd="8" destOrd="0" presId="urn:microsoft.com/office/officeart/2008/layout/LinedList"/>
    <dgm:cxn modelId="{F18F8721-0C10-4621-812E-EB9040B7118F}" type="presParOf" srcId="{E54A30A2-74F8-4E9D-B6BA-CBF21FEB3D7A}" destId="{A911E479-197B-4041-82BB-8660684BE42A}" srcOrd="9" destOrd="0" presId="urn:microsoft.com/office/officeart/2008/layout/LinedList"/>
    <dgm:cxn modelId="{532D2AEC-EFA4-47B7-BD62-263782DCBC21}" type="presParOf" srcId="{A911E479-197B-4041-82BB-8660684BE42A}" destId="{5A33FC73-FC88-42B0-AFCE-CA65EEDE7AF6}" srcOrd="0" destOrd="0" presId="urn:microsoft.com/office/officeart/2008/layout/LinedList"/>
    <dgm:cxn modelId="{690D4426-2056-4401-B76D-20DFFD1FC598}" type="presParOf" srcId="{A911E479-197B-4041-82BB-8660684BE42A}" destId="{1CE9645F-EC58-46AA-9531-9E73436D43A1}" srcOrd="1" destOrd="0" presId="urn:microsoft.com/office/officeart/2008/layout/LinedList"/>
    <dgm:cxn modelId="{9C519D54-33FD-49B4-846A-21CCC2CDE678}" type="presParOf" srcId="{E54A30A2-74F8-4E9D-B6BA-CBF21FEB3D7A}" destId="{1121208B-1D24-4DCC-94E0-B0093B64DFCA}" srcOrd="10" destOrd="0" presId="urn:microsoft.com/office/officeart/2008/layout/LinedList"/>
    <dgm:cxn modelId="{8C0D2BF5-CE42-4B91-8CD0-C19D2382A270}" type="presParOf" srcId="{E54A30A2-74F8-4E9D-B6BA-CBF21FEB3D7A}" destId="{01552AB6-46BA-42F6-8425-150D52D0BEAB}" srcOrd="11" destOrd="0" presId="urn:microsoft.com/office/officeart/2008/layout/LinedList"/>
    <dgm:cxn modelId="{F8901E5E-2AAB-475A-9352-B85445A0AFFE}" type="presParOf" srcId="{01552AB6-46BA-42F6-8425-150D52D0BEAB}" destId="{7F3AE762-0081-4DA0-9722-6BBAF6BE518B}" srcOrd="0" destOrd="0" presId="urn:microsoft.com/office/officeart/2008/layout/LinedList"/>
    <dgm:cxn modelId="{537A2B9D-748A-4B97-A818-176A544CC2DD}" type="presParOf" srcId="{01552AB6-46BA-42F6-8425-150D52D0BEAB}" destId="{520C86CA-BF0B-4847-8B9E-4124E188410C}" srcOrd="1" destOrd="0" presId="urn:microsoft.com/office/officeart/2008/layout/LinedList"/>
    <dgm:cxn modelId="{FB77E100-0C0D-48A9-A76F-0752A4CAA539}" type="presParOf" srcId="{E54A30A2-74F8-4E9D-B6BA-CBF21FEB3D7A}" destId="{E20B1B1C-154D-43D4-81F5-D62233FD0CD8}" srcOrd="12" destOrd="0" presId="urn:microsoft.com/office/officeart/2008/layout/LinedList"/>
    <dgm:cxn modelId="{9D6089F8-B67F-44C3-9602-B82B1DA0D648}" type="presParOf" srcId="{E54A30A2-74F8-4E9D-B6BA-CBF21FEB3D7A}" destId="{10B48259-DC9F-4EF1-B211-487B0A3050CD}" srcOrd="13" destOrd="0" presId="urn:microsoft.com/office/officeart/2008/layout/LinedList"/>
    <dgm:cxn modelId="{8C05D61B-8335-4DAE-8AD4-E05B24764342}" type="presParOf" srcId="{10B48259-DC9F-4EF1-B211-487B0A3050CD}" destId="{FF046708-26FD-429C-80DD-79A35FBDBB67}" srcOrd="0" destOrd="0" presId="urn:microsoft.com/office/officeart/2008/layout/LinedList"/>
    <dgm:cxn modelId="{F32A505C-796A-40EB-90C9-DB293C1582B2}" type="presParOf" srcId="{10B48259-DC9F-4EF1-B211-487B0A3050CD}" destId="{C6E8634C-F5C9-443A-B67A-3AB0F487ABE7}" srcOrd="1" destOrd="0" presId="urn:microsoft.com/office/officeart/2008/layout/LinedList"/>
    <dgm:cxn modelId="{60A4F500-0EC2-4D1D-9A30-13D0CB33E372}" type="presParOf" srcId="{E54A30A2-74F8-4E9D-B6BA-CBF21FEB3D7A}" destId="{69814BF9-D1B0-4526-810B-01B849E952C8}" srcOrd="14" destOrd="0" presId="urn:microsoft.com/office/officeart/2008/layout/LinedList"/>
    <dgm:cxn modelId="{4A1219BE-3B34-48CA-9C13-202F9273B4A8}" type="presParOf" srcId="{E54A30A2-74F8-4E9D-B6BA-CBF21FEB3D7A}" destId="{3E781D8F-1B1C-4B82-AA73-CA59C927F665}" srcOrd="15" destOrd="0" presId="urn:microsoft.com/office/officeart/2008/layout/LinedList"/>
    <dgm:cxn modelId="{658FB3AF-DB5F-40AB-A9B3-3ED733594E29}" type="presParOf" srcId="{3E781D8F-1B1C-4B82-AA73-CA59C927F665}" destId="{7584ED14-438C-4ED2-8B5C-45379EDC4590}" srcOrd="0" destOrd="0" presId="urn:microsoft.com/office/officeart/2008/layout/LinedList"/>
    <dgm:cxn modelId="{8DE1A03F-F884-486E-8407-31AA196C5525}" type="presParOf" srcId="{3E781D8F-1B1C-4B82-AA73-CA59C927F665}" destId="{5A38A53E-4931-4B7E-A077-746A15C9927C}" srcOrd="1" destOrd="0" presId="urn:microsoft.com/office/officeart/2008/layout/LinedList"/>
    <dgm:cxn modelId="{31C1FF24-246B-4E42-B8AF-3EF032FCA5E2}" type="presParOf" srcId="{E54A30A2-74F8-4E9D-B6BA-CBF21FEB3D7A}" destId="{24B34243-3CF9-4F5F-8320-12E1F0912D50}" srcOrd="16" destOrd="0" presId="urn:microsoft.com/office/officeart/2008/layout/LinedList"/>
    <dgm:cxn modelId="{E8EFDF12-BB1A-4448-BAF0-4491E8802C61}" type="presParOf" srcId="{E54A30A2-74F8-4E9D-B6BA-CBF21FEB3D7A}" destId="{8D386B44-9786-4FB6-AAF7-8D6DDE9D81E9}" srcOrd="17" destOrd="0" presId="urn:microsoft.com/office/officeart/2008/layout/LinedList"/>
    <dgm:cxn modelId="{A5440860-339D-4554-B1E2-B9B493D6AA38}" type="presParOf" srcId="{8D386B44-9786-4FB6-AAF7-8D6DDE9D81E9}" destId="{5A8F1EB1-4650-4BD0-8B6D-A86A7454E5AE}" srcOrd="0" destOrd="0" presId="urn:microsoft.com/office/officeart/2008/layout/LinedList"/>
    <dgm:cxn modelId="{F3B50512-B3CC-4B34-AB2E-34CCBEAC57BF}" type="presParOf" srcId="{8D386B44-9786-4FB6-AAF7-8D6DDE9D81E9}" destId="{05BFEEBC-DFEA-4F48-AE98-36833876C8D9}" srcOrd="1" destOrd="0" presId="urn:microsoft.com/office/officeart/2008/layout/LinedList"/>
    <dgm:cxn modelId="{DA2C4243-4381-4E60-8687-F980F0C76D98}" type="presParOf" srcId="{E54A30A2-74F8-4E9D-B6BA-CBF21FEB3D7A}" destId="{8326A5BE-A22C-4E93-AEB6-BF9CCA60A064}" srcOrd="18" destOrd="0" presId="urn:microsoft.com/office/officeart/2008/layout/LinedList"/>
    <dgm:cxn modelId="{45405863-4E65-48A3-825D-BCD28C55F06B}" type="presParOf" srcId="{E54A30A2-74F8-4E9D-B6BA-CBF21FEB3D7A}" destId="{D12FFD58-BAAF-4115-AC5E-98F7F1791ACC}" srcOrd="19" destOrd="0" presId="urn:microsoft.com/office/officeart/2008/layout/LinedList"/>
    <dgm:cxn modelId="{8C4CB601-CAB5-4526-9FE6-FFE560472549}" type="presParOf" srcId="{D12FFD58-BAAF-4115-AC5E-98F7F1791ACC}" destId="{3E2DE23D-97B1-4187-8272-1D90058FB88D}" srcOrd="0" destOrd="0" presId="urn:microsoft.com/office/officeart/2008/layout/LinedList"/>
    <dgm:cxn modelId="{7EC64E42-86A2-456F-8650-F281C68852BC}" type="presParOf" srcId="{D12FFD58-BAAF-4115-AC5E-98F7F1791ACC}" destId="{2099386E-95A1-4AAB-B83C-DE1D024EC00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5099DE-4D21-425E-8DB8-CDA8ABDD9EF3}"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CA"/>
        </a:p>
      </dgm:t>
    </dgm:pt>
    <dgm:pt modelId="{12890468-EEA2-43D1-9FD5-B7F9597FD4A8}">
      <dgm:prSet phldrT="[Text]"/>
      <dgm:spPr/>
      <dgm:t>
        <a:bodyPr/>
        <a:lstStyle/>
        <a:p>
          <a:r>
            <a:rPr lang="en-CA"/>
            <a:t>Item Gathering: 2019-2020</a:t>
          </a:r>
        </a:p>
      </dgm:t>
    </dgm:pt>
    <dgm:pt modelId="{C1F0B087-C418-4488-87B4-B96BA50DD02F}" type="parTrans" cxnId="{71D56420-F1EB-410A-AF5C-B2BDC477E3FF}">
      <dgm:prSet/>
      <dgm:spPr/>
      <dgm:t>
        <a:bodyPr/>
        <a:lstStyle/>
        <a:p>
          <a:endParaRPr lang="en-CA"/>
        </a:p>
      </dgm:t>
    </dgm:pt>
    <dgm:pt modelId="{DCC47B34-F9FF-49BA-B91D-30B8EA83023E}" type="sibTrans" cxnId="{71D56420-F1EB-410A-AF5C-B2BDC477E3FF}">
      <dgm:prSet/>
      <dgm:spPr/>
      <dgm:t>
        <a:bodyPr/>
        <a:lstStyle/>
        <a:p>
          <a:endParaRPr lang="en-CA"/>
        </a:p>
      </dgm:t>
    </dgm:pt>
    <dgm:pt modelId="{BA1DC333-04CB-45FD-A3DD-A72CF4CDE76B}">
      <dgm:prSet phldrT="[Text]"/>
      <dgm:spPr/>
      <dgm:t>
        <a:bodyPr/>
        <a:lstStyle/>
        <a:p>
          <a:r>
            <a:rPr lang="en-CA"/>
            <a:t>Workshop: </a:t>
          </a:r>
          <a:r>
            <a:rPr lang="en-CA" b="1"/>
            <a:t>37</a:t>
          </a:r>
          <a:r>
            <a:rPr lang="en-CA"/>
            <a:t> patients in </a:t>
          </a:r>
          <a:r>
            <a:rPr lang="en-CA" b="1"/>
            <a:t>16</a:t>
          </a:r>
          <a:r>
            <a:rPr lang="en-CA"/>
            <a:t> countries and </a:t>
          </a:r>
          <a:r>
            <a:rPr lang="en-CA" b="1"/>
            <a:t>14</a:t>
          </a:r>
          <a:r>
            <a:rPr lang="en-CA"/>
            <a:t> diseases</a:t>
          </a:r>
        </a:p>
      </dgm:t>
    </dgm:pt>
    <dgm:pt modelId="{05FDE753-9DC9-417C-B7DD-A4CCD4EC0D34}" type="parTrans" cxnId="{CE5495B1-EB85-46CF-9B50-BB92C30C4A62}">
      <dgm:prSet/>
      <dgm:spPr/>
      <dgm:t>
        <a:bodyPr/>
        <a:lstStyle/>
        <a:p>
          <a:endParaRPr lang="en-CA"/>
        </a:p>
      </dgm:t>
    </dgm:pt>
    <dgm:pt modelId="{EBF0EE05-1F20-4529-A5BA-DF357ECE80E9}" type="sibTrans" cxnId="{CE5495B1-EB85-46CF-9B50-BB92C30C4A62}">
      <dgm:prSet/>
      <dgm:spPr/>
      <dgm:t>
        <a:bodyPr/>
        <a:lstStyle/>
        <a:p>
          <a:endParaRPr lang="en-CA"/>
        </a:p>
      </dgm:t>
    </dgm:pt>
    <dgm:pt modelId="{E8D3AFEA-1BFB-4A69-954B-A708AE497FB1}">
      <dgm:prSet phldrT="[Text]"/>
      <dgm:spPr/>
      <dgm:t>
        <a:bodyPr/>
        <a:lstStyle/>
        <a:p>
          <a:r>
            <a:rPr lang="en-CA"/>
            <a:t>Patient interviews: </a:t>
          </a:r>
          <a:r>
            <a:rPr lang="en-CA" b="1"/>
            <a:t>28</a:t>
          </a:r>
          <a:r>
            <a:rPr lang="en-CA"/>
            <a:t> patients in </a:t>
          </a:r>
          <a:r>
            <a:rPr lang="en-CA" b="1"/>
            <a:t>11</a:t>
          </a:r>
          <a:r>
            <a:rPr lang="en-CA"/>
            <a:t> countries and </a:t>
          </a:r>
          <a:r>
            <a:rPr lang="en-CA" b="1"/>
            <a:t>5</a:t>
          </a:r>
          <a:r>
            <a:rPr lang="en-CA"/>
            <a:t> diseases</a:t>
          </a:r>
        </a:p>
      </dgm:t>
    </dgm:pt>
    <dgm:pt modelId="{E260466A-5274-4C48-A353-E65CEFD7A8C6}" type="parTrans" cxnId="{ED80087B-2588-479B-ABC0-A089EAF829B9}">
      <dgm:prSet/>
      <dgm:spPr/>
      <dgm:t>
        <a:bodyPr/>
        <a:lstStyle/>
        <a:p>
          <a:endParaRPr lang="en-CA"/>
        </a:p>
      </dgm:t>
    </dgm:pt>
    <dgm:pt modelId="{F260B0CA-0991-40F2-9380-E24EB0C4F87A}" type="sibTrans" cxnId="{ED80087B-2588-479B-ABC0-A089EAF829B9}">
      <dgm:prSet/>
      <dgm:spPr/>
      <dgm:t>
        <a:bodyPr/>
        <a:lstStyle/>
        <a:p>
          <a:endParaRPr lang="en-CA"/>
        </a:p>
      </dgm:t>
    </dgm:pt>
    <dgm:pt modelId="{949E59D7-793C-48EC-837A-CBCA541F1E94}">
      <dgm:prSet phldrT="[Text]"/>
      <dgm:spPr/>
      <dgm:t>
        <a:bodyPr/>
        <a:lstStyle/>
        <a:p>
          <a:r>
            <a:rPr lang="en-CA" dirty="0"/>
            <a:t>Delphi Surveys: 2020-2021</a:t>
          </a:r>
        </a:p>
      </dgm:t>
    </dgm:pt>
    <dgm:pt modelId="{3ADD1725-5A97-477A-BFC8-62362E10D8C7}" type="parTrans" cxnId="{364DF871-980B-49B0-82DB-DF47D4EAC832}">
      <dgm:prSet/>
      <dgm:spPr/>
      <dgm:t>
        <a:bodyPr/>
        <a:lstStyle/>
        <a:p>
          <a:endParaRPr lang="en-CA"/>
        </a:p>
      </dgm:t>
    </dgm:pt>
    <dgm:pt modelId="{8E767A6D-37C9-4448-92A7-CD5CC60CE42E}" type="sibTrans" cxnId="{364DF871-980B-49B0-82DB-DF47D4EAC832}">
      <dgm:prSet/>
      <dgm:spPr/>
      <dgm:t>
        <a:bodyPr/>
        <a:lstStyle/>
        <a:p>
          <a:endParaRPr lang="en-CA"/>
        </a:p>
      </dgm:t>
    </dgm:pt>
    <dgm:pt modelId="{494E1EC2-3348-4F32-84DB-0A5F134E0923}">
      <dgm:prSet phldrT="[Text]"/>
      <dgm:spPr/>
      <dgm:t>
        <a:bodyPr/>
        <a:lstStyle/>
        <a:p>
          <a:pPr rtl="0"/>
          <a:r>
            <a:rPr lang="en-CA" b="1" spc="-30" dirty="0">
              <a:ea typeface="Calibri" panose="020F0502020204030204" pitchFamily="34" charset="0"/>
              <a:cs typeface="Times New Roman"/>
            </a:rPr>
            <a:t>1154</a:t>
          </a:r>
          <a:r>
            <a:rPr lang="en-CA" spc="-30" dirty="0">
              <a:ea typeface="Calibri" panose="020F0502020204030204" pitchFamily="34" charset="0"/>
              <a:cs typeface="Times New Roman"/>
            </a:rPr>
            <a:t> patients in </a:t>
          </a:r>
          <a:r>
            <a:rPr lang="en-CA" b="1" spc="-30" dirty="0">
              <a:ea typeface="Calibri" panose="020F0502020204030204" pitchFamily="34" charset="0"/>
              <a:cs typeface="Times New Roman"/>
            </a:rPr>
            <a:t>61</a:t>
          </a:r>
          <a:r>
            <a:rPr lang="en-CA" spc="-30" dirty="0">
              <a:ea typeface="Calibri" panose="020F0502020204030204" pitchFamily="34" charset="0"/>
              <a:cs typeface="Times New Roman"/>
            </a:rPr>
            <a:t> countries and </a:t>
          </a:r>
          <a:r>
            <a:rPr lang="en-CA" b="1" spc="-30" dirty="0">
              <a:ea typeface="Calibri" panose="020F0502020204030204" pitchFamily="34" charset="0"/>
              <a:cs typeface="Times New Roman"/>
            </a:rPr>
            <a:t>90</a:t>
          </a:r>
          <a:r>
            <a:rPr lang="en-CA" spc="-30" dirty="0">
              <a:ea typeface="Calibri" panose="020F0502020204030204" pitchFamily="34" charset="0"/>
              <a:cs typeface="Times New Roman"/>
            </a:rPr>
            <a:t> diseases </a:t>
          </a:r>
          <a:r>
            <a:rPr lang="en-CA" b="1" spc="-30" dirty="0">
              <a:solidFill>
                <a:schemeClr val="accent2">
                  <a:lumMod val="50000"/>
                </a:schemeClr>
              </a:solidFill>
              <a:ea typeface="Calibri" panose="020F0502020204030204" pitchFamily="34" charset="0"/>
              <a:cs typeface="Times New Roman"/>
            </a:rPr>
            <a:t>(241 psoriasis patients)</a:t>
          </a:r>
          <a:r>
            <a:rPr lang="en-CA" spc="-30" dirty="0">
              <a:latin typeface="Calibri Light" panose="020F0302020204030204"/>
              <a:cs typeface="Times New Roman"/>
            </a:rPr>
            <a:t> </a:t>
          </a:r>
          <a:endParaRPr lang="en-CA" dirty="0"/>
        </a:p>
      </dgm:t>
    </dgm:pt>
    <dgm:pt modelId="{156545F4-6830-4157-8DDE-EBA71D48EC31}" type="parTrans" cxnId="{5DEA4F72-74AB-43C3-AE72-299B616DFABD}">
      <dgm:prSet/>
      <dgm:spPr/>
      <dgm:t>
        <a:bodyPr/>
        <a:lstStyle/>
        <a:p>
          <a:endParaRPr lang="en-CA"/>
        </a:p>
      </dgm:t>
    </dgm:pt>
    <dgm:pt modelId="{1421C6AE-A3BF-4070-B2E5-9D0E5B0042F0}" type="sibTrans" cxnId="{5DEA4F72-74AB-43C3-AE72-299B616DFABD}">
      <dgm:prSet/>
      <dgm:spPr/>
      <dgm:t>
        <a:bodyPr/>
        <a:lstStyle/>
        <a:p>
          <a:endParaRPr lang="en-CA"/>
        </a:p>
      </dgm:t>
    </dgm:pt>
    <dgm:pt modelId="{1BEFDB51-C1D5-4955-A97C-9064C0356B16}">
      <dgm:prSet phldrT="[Text]"/>
      <dgm:spPr/>
      <dgm:t>
        <a:bodyPr/>
        <a:lstStyle/>
        <a:p>
          <a:r>
            <a:rPr lang="en-CA"/>
            <a:t>Cognitive Interviews: 2021</a:t>
          </a:r>
        </a:p>
      </dgm:t>
    </dgm:pt>
    <dgm:pt modelId="{B40217FF-32D1-4C60-AABF-A2C9624293E3}" type="parTrans" cxnId="{2693826D-AB4E-4E9D-A569-193D1661A3B5}">
      <dgm:prSet/>
      <dgm:spPr/>
      <dgm:t>
        <a:bodyPr/>
        <a:lstStyle/>
        <a:p>
          <a:endParaRPr lang="en-CA"/>
        </a:p>
      </dgm:t>
    </dgm:pt>
    <dgm:pt modelId="{B44796E7-53E4-403E-800F-6D648734D895}" type="sibTrans" cxnId="{2693826D-AB4E-4E9D-A569-193D1661A3B5}">
      <dgm:prSet/>
      <dgm:spPr/>
      <dgm:t>
        <a:bodyPr/>
        <a:lstStyle/>
        <a:p>
          <a:endParaRPr lang="en-CA"/>
        </a:p>
      </dgm:t>
    </dgm:pt>
    <dgm:pt modelId="{BBBA7D85-A03D-4BD3-89E8-384B599C8945}">
      <dgm:prSet phldrT="[Text]"/>
      <dgm:spPr/>
      <dgm:t>
        <a:bodyPr/>
        <a:lstStyle/>
        <a:p>
          <a:r>
            <a:rPr lang="en-US" b="1" dirty="0"/>
            <a:t>12</a:t>
          </a:r>
          <a:r>
            <a:rPr lang="en-US" dirty="0"/>
            <a:t> patients in </a:t>
          </a:r>
          <a:r>
            <a:rPr lang="en-US" b="1" dirty="0"/>
            <a:t>4</a:t>
          </a:r>
          <a:r>
            <a:rPr lang="en-US" dirty="0"/>
            <a:t> countries and </a:t>
          </a:r>
          <a:r>
            <a:rPr lang="en-US" b="1" dirty="0"/>
            <a:t>6</a:t>
          </a:r>
          <a:r>
            <a:rPr lang="en-US" dirty="0"/>
            <a:t> diseases </a:t>
          </a:r>
          <a:r>
            <a:rPr lang="en-US" b="1" dirty="0">
              <a:solidFill>
                <a:schemeClr val="accent2">
                  <a:lumMod val="50000"/>
                </a:schemeClr>
              </a:solidFill>
            </a:rPr>
            <a:t>(2 psoriasis patients)</a:t>
          </a:r>
          <a:endParaRPr lang="en-CA" dirty="0"/>
        </a:p>
      </dgm:t>
    </dgm:pt>
    <dgm:pt modelId="{AC095CF3-4E75-48F7-9974-A4E07CE71F2A}" type="parTrans" cxnId="{99A753E7-FCE2-4791-BD28-BC520C0465E6}">
      <dgm:prSet/>
      <dgm:spPr/>
      <dgm:t>
        <a:bodyPr/>
        <a:lstStyle/>
        <a:p>
          <a:endParaRPr lang="en-CA"/>
        </a:p>
      </dgm:t>
    </dgm:pt>
    <dgm:pt modelId="{DD86E545-17AF-4909-9285-26D22F6A1EF0}" type="sibTrans" cxnId="{99A753E7-FCE2-4791-BD28-BC520C0465E6}">
      <dgm:prSet/>
      <dgm:spPr/>
      <dgm:t>
        <a:bodyPr/>
        <a:lstStyle/>
        <a:p>
          <a:endParaRPr lang="en-CA"/>
        </a:p>
      </dgm:t>
    </dgm:pt>
    <dgm:pt modelId="{41F22FBD-72FD-4A78-B374-BEC09F10D77F}">
      <dgm:prSet phldrT="[Text]" custT="1"/>
      <dgm:spPr/>
      <dgm:t>
        <a:bodyPr/>
        <a:lstStyle/>
        <a:p>
          <a:r>
            <a:rPr lang="en-CA" sz="1300" kern="1200"/>
            <a:t>Survey #1: </a:t>
          </a:r>
          <a:r>
            <a:rPr lang="en-CA" sz="1300" b="1" kern="1200"/>
            <a:t>486</a:t>
          </a:r>
          <a:r>
            <a:rPr lang="en-CA" sz="1300" kern="1200"/>
            <a:t> patients (Completed Dec. 2021)</a:t>
          </a:r>
        </a:p>
      </dgm:t>
    </dgm:pt>
    <dgm:pt modelId="{CCEABC88-B0B5-44C7-9C5E-138B386742C6}" type="parTrans" cxnId="{AAD26660-12D7-4D8D-8699-79813F0EBB99}">
      <dgm:prSet/>
      <dgm:spPr/>
      <dgm:t>
        <a:bodyPr/>
        <a:lstStyle/>
        <a:p>
          <a:endParaRPr lang="en-CA"/>
        </a:p>
      </dgm:t>
    </dgm:pt>
    <dgm:pt modelId="{EE1D5B6A-89DB-42E7-88D8-EFE0467374CE}" type="sibTrans" cxnId="{AAD26660-12D7-4D8D-8699-79813F0EBB99}">
      <dgm:prSet/>
      <dgm:spPr/>
      <dgm:t>
        <a:bodyPr/>
        <a:lstStyle/>
        <a:p>
          <a:endParaRPr lang="en-CA"/>
        </a:p>
      </dgm:t>
    </dgm:pt>
    <dgm:pt modelId="{02F308D1-40C5-4ADD-8172-98B927F49068}">
      <dgm:prSet phldrT="[Text]"/>
      <dgm:spPr/>
      <dgm:t>
        <a:bodyPr/>
        <a:lstStyle/>
        <a:p>
          <a:r>
            <a:rPr lang="en-CA"/>
            <a:t>Psychometrics Surveys: 2021-2022</a:t>
          </a:r>
        </a:p>
      </dgm:t>
    </dgm:pt>
    <dgm:pt modelId="{E08DD16D-1C8E-45A5-94AE-5756F866B0FE}" type="parTrans" cxnId="{CEDD1112-A56F-485F-BA1D-F0DED00A0944}">
      <dgm:prSet/>
      <dgm:spPr/>
      <dgm:t>
        <a:bodyPr/>
        <a:lstStyle/>
        <a:p>
          <a:endParaRPr lang="en-CA"/>
        </a:p>
      </dgm:t>
    </dgm:pt>
    <dgm:pt modelId="{AA685699-CFBF-4B6C-BB96-784939D24541}" type="sibTrans" cxnId="{CEDD1112-A56F-485F-BA1D-F0DED00A0944}">
      <dgm:prSet/>
      <dgm:spPr/>
      <dgm:t>
        <a:bodyPr/>
        <a:lstStyle/>
        <a:p>
          <a:endParaRPr lang="en-CA"/>
        </a:p>
      </dgm:t>
    </dgm:pt>
    <dgm:pt modelId="{41E666B6-19CF-46FE-9B1A-9D244360D91F}">
      <dgm:prSet phldrT="[Text]" custT="1"/>
      <dgm:spPr/>
      <dgm:t>
        <a:bodyPr/>
        <a:lstStyle/>
        <a:p>
          <a:pPr rtl="0"/>
          <a:r>
            <a:rPr lang="en-CA" sz="1300" kern="1200"/>
            <a:t>Survey #2: </a:t>
          </a:r>
          <a:r>
            <a:rPr lang="en-CA" sz="1300" b="0" kern="1200">
              <a:latin typeface="+mn-lt"/>
            </a:rPr>
            <a:t>Test - </a:t>
          </a:r>
          <a:r>
            <a:rPr lang="en-CA" sz="1300" b="1" kern="1200">
              <a:latin typeface="+mn-lt"/>
            </a:rPr>
            <a:t>504</a:t>
          </a:r>
          <a:r>
            <a:rPr lang="en-CA" sz="1300" b="0" kern="1200">
              <a:latin typeface="+mn-lt"/>
            </a:rPr>
            <a:t> </a:t>
          </a:r>
          <a:r>
            <a:rPr lang="en-CA" sz="1300" kern="1200">
              <a:latin typeface="+mn-lt"/>
            </a:rPr>
            <a:t>patients completed </a:t>
          </a:r>
          <a:r>
            <a:rPr lang="en-CA" sz="1300" kern="1200">
              <a:solidFill>
                <a:prstClr val="black">
                  <a:hueOff val="0"/>
                  <a:satOff val="0"/>
                  <a:lumOff val="0"/>
                  <a:alphaOff val="0"/>
                </a:prstClr>
              </a:solidFill>
              <a:latin typeface="+mn-lt"/>
              <a:ea typeface="+mn-ea"/>
              <a:cs typeface="+mn-cs"/>
            </a:rPr>
            <a:t>July</a:t>
          </a:r>
          <a:r>
            <a:rPr lang="en-CA" sz="1300" kern="1200">
              <a:latin typeface="+mn-lt"/>
            </a:rPr>
            <a:t> 2022; </a:t>
          </a:r>
          <a:r>
            <a:rPr lang="en-CA" sz="1300" b="0" kern="1200">
              <a:latin typeface="+mn-lt"/>
            </a:rPr>
            <a:t>r</a:t>
          </a:r>
          <a:r>
            <a:rPr lang="en-CA" sz="1300" b="0">
              <a:latin typeface="+mn-lt"/>
            </a:rPr>
            <a:t>e-test –</a:t>
          </a:r>
          <a:r>
            <a:rPr lang="en-CA" sz="1300" b="1">
              <a:latin typeface="+mn-lt"/>
            </a:rPr>
            <a:t> 272 </a:t>
          </a:r>
          <a:r>
            <a:rPr lang="en-CA" sz="1300" b="0">
              <a:latin typeface="+mn-lt"/>
            </a:rPr>
            <a:t>patients</a:t>
          </a:r>
          <a:r>
            <a:rPr lang="en-CA" sz="1300" b="1">
              <a:latin typeface="+mn-lt"/>
            </a:rPr>
            <a:t> </a:t>
          </a:r>
          <a:r>
            <a:rPr lang="en-CA" sz="1300">
              <a:latin typeface="+mn-lt"/>
            </a:rPr>
            <a:t>(Completed Sept. 2022)</a:t>
          </a:r>
          <a:endParaRPr lang="en-CA" sz="1300" b="0" kern="1200">
            <a:latin typeface="+mn-lt"/>
          </a:endParaRPr>
        </a:p>
      </dgm:t>
    </dgm:pt>
    <dgm:pt modelId="{ACC33AAF-CF2C-4438-BFFF-FE5ED3C5DF99}" type="parTrans" cxnId="{5924F231-BFC8-41FC-9CF8-7180A6D9CF93}">
      <dgm:prSet/>
      <dgm:spPr/>
      <dgm:t>
        <a:bodyPr/>
        <a:lstStyle/>
        <a:p>
          <a:endParaRPr lang="en-CA"/>
        </a:p>
      </dgm:t>
    </dgm:pt>
    <dgm:pt modelId="{834A88F4-EE4F-422F-8EC6-C7603C4A7B64}" type="sibTrans" cxnId="{5924F231-BFC8-41FC-9CF8-7180A6D9CF93}">
      <dgm:prSet/>
      <dgm:spPr/>
      <dgm:t>
        <a:bodyPr/>
        <a:lstStyle/>
        <a:p>
          <a:endParaRPr lang="en-CA"/>
        </a:p>
      </dgm:t>
    </dgm:pt>
    <dgm:pt modelId="{4F776D67-9ED0-4A78-8834-B48EFB33E3C2}">
      <dgm:prSet phldrT="[Text]"/>
      <dgm:spPr/>
      <dgm:t>
        <a:bodyPr/>
        <a:lstStyle/>
        <a:p>
          <a:r>
            <a:rPr lang="en-CA"/>
            <a:t>Outcome: </a:t>
          </a:r>
          <a:r>
            <a:rPr lang="en-CA" b="1" i="1"/>
            <a:t>263 items</a:t>
          </a:r>
        </a:p>
      </dgm:t>
    </dgm:pt>
    <dgm:pt modelId="{DFC50601-3987-4D85-A718-C45CE7B46564}" type="parTrans" cxnId="{90F063A9-1548-422F-A436-47D9E358562D}">
      <dgm:prSet/>
      <dgm:spPr/>
      <dgm:t>
        <a:bodyPr/>
        <a:lstStyle/>
        <a:p>
          <a:endParaRPr lang="en-CA"/>
        </a:p>
      </dgm:t>
    </dgm:pt>
    <dgm:pt modelId="{9BAE004B-1B0E-400C-A91D-7204F66B5EA8}" type="sibTrans" cxnId="{90F063A9-1548-422F-A436-47D9E358562D}">
      <dgm:prSet/>
      <dgm:spPr/>
      <dgm:t>
        <a:bodyPr/>
        <a:lstStyle/>
        <a:p>
          <a:endParaRPr lang="en-CA"/>
        </a:p>
      </dgm:t>
    </dgm:pt>
    <dgm:pt modelId="{E2E3839F-4E16-4869-976A-C6F0B7D164B0}">
      <dgm:prSet phldrT="[Text]"/>
      <dgm:spPr/>
      <dgm:t>
        <a:bodyPr/>
        <a:lstStyle/>
        <a:p>
          <a:r>
            <a:rPr lang="en-CA"/>
            <a:t>Outcome: </a:t>
          </a:r>
          <a:r>
            <a:rPr lang="en-CA" b="1" i="1"/>
            <a:t>27 items</a:t>
          </a:r>
        </a:p>
      </dgm:t>
    </dgm:pt>
    <dgm:pt modelId="{E7703346-694F-42A0-9386-B94AB677EE44}" type="parTrans" cxnId="{182FB6A3-F84C-4472-94C4-780C09852391}">
      <dgm:prSet/>
      <dgm:spPr/>
      <dgm:t>
        <a:bodyPr/>
        <a:lstStyle/>
        <a:p>
          <a:endParaRPr lang="en-CA"/>
        </a:p>
      </dgm:t>
    </dgm:pt>
    <dgm:pt modelId="{DA221F91-65AB-42BE-ADA9-0AA297AB27FA}" type="sibTrans" cxnId="{182FB6A3-F84C-4472-94C4-780C09852391}">
      <dgm:prSet/>
      <dgm:spPr/>
      <dgm:t>
        <a:bodyPr/>
        <a:lstStyle/>
        <a:p>
          <a:endParaRPr lang="en-CA"/>
        </a:p>
      </dgm:t>
    </dgm:pt>
    <dgm:pt modelId="{018C4B4D-8B81-4551-8E38-2042767CB1B1}">
      <dgm:prSet phldrT="[Text]"/>
      <dgm:spPr/>
      <dgm:t>
        <a:bodyPr/>
        <a:lstStyle/>
        <a:p>
          <a:r>
            <a:rPr lang="en-CA"/>
            <a:t>Outcome: </a:t>
          </a:r>
          <a:r>
            <a:rPr lang="en-CA" b="1" i="1"/>
            <a:t>26 items</a:t>
          </a:r>
        </a:p>
      </dgm:t>
    </dgm:pt>
    <dgm:pt modelId="{DBEB2112-9B6C-4D46-8647-87ED1BF80C8B}" type="parTrans" cxnId="{23EB2DDA-82F8-4296-B81C-12F6C472F7C3}">
      <dgm:prSet/>
      <dgm:spPr/>
      <dgm:t>
        <a:bodyPr/>
        <a:lstStyle/>
        <a:p>
          <a:endParaRPr lang="en-CA"/>
        </a:p>
      </dgm:t>
    </dgm:pt>
    <dgm:pt modelId="{4DDBD29C-58F5-40BC-8166-E68ABF87DF7E}" type="sibTrans" cxnId="{23EB2DDA-82F8-4296-B81C-12F6C472F7C3}">
      <dgm:prSet/>
      <dgm:spPr/>
      <dgm:t>
        <a:bodyPr/>
        <a:lstStyle/>
        <a:p>
          <a:endParaRPr lang="en-CA"/>
        </a:p>
      </dgm:t>
    </dgm:pt>
    <dgm:pt modelId="{ADAF1CD1-3EA1-4960-AD9B-FDA628C3C8C3}">
      <dgm:prSet phldrT="[Text]" custT="1"/>
      <dgm:spPr/>
      <dgm:t>
        <a:bodyPr/>
        <a:lstStyle/>
        <a:p>
          <a:r>
            <a:rPr lang="en-CA" sz="1300" kern="1200"/>
            <a:t>Outcome: </a:t>
          </a:r>
          <a:r>
            <a:rPr lang="en-CA" sz="1300" b="1" kern="1200"/>
            <a:t>16</a:t>
          </a:r>
          <a:r>
            <a:rPr lang="en-CA" sz="1300" b="1" i="1" kern="1200"/>
            <a:t> items</a:t>
          </a:r>
          <a:endParaRPr lang="en-CA" sz="1300" b="0" kern="1200">
            <a:latin typeface="+mn-lt"/>
          </a:endParaRPr>
        </a:p>
      </dgm:t>
    </dgm:pt>
    <dgm:pt modelId="{074ECC46-6F51-4F49-965E-F7F13256CCA6}" type="parTrans" cxnId="{B41FAFFD-14B8-4FB5-B792-83211A9C13B8}">
      <dgm:prSet/>
      <dgm:spPr/>
      <dgm:t>
        <a:bodyPr/>
        <a:lstStyle/>
        <a:p>
          <a:endParaRPr lang="en-CA"/>
        </a:p>
      </dgm:t>
    </dgm:pt>
    <dgm:pt modelId="{57438B30-13D8-412B-B327-75152D8BF440}" type="sibTrans" cxnId="{B41FAFFD-14B8-4FB5-B792-83211A9C13B8}">
      <dgm:prSet/>
      <dgm:spPr/>
      <dgm:t>
        <a:bodyPr/>
        <a:lstStyle/>
        <a:p>
          <a:endParaRPr lang="en-CA"/>
        </a:p>
      </dgm:t>
    </dgm:pt>
    <dgm:pt modelId="{5174E2FF-7DD2-4EB0-BDA1-F2DA169B3C30}">
      <dgm:prSet phldrT="[Text]" custT="1"/>
      <dgm:spPr/>
      <dgm:t>
        <a:bodyPr/>
        <a:lstStyle/>
        <a:p>
          <a:r>
            <a:rPr lang="en-CA" sz="1600" b="1" kern="1200">
              <a:latin typeface="+mn-lt"/>
            </a:rPr>
            <a:t>GRIDD Study: 2023 </a:t>
          </a:r>
          <a:r>
            <a:rPr lang="en-CA" sz="1600" b="0" kern="1200">
              <a:latin typeface="+mn-lt"/>
            </a:rPr>
            <a:t>used the 16 question PRIDD measure for the first time </a:t>
          </a:r>
        </a:p>
      </dgm:t>
    </dgm:pt>
    <dgm:pt modelId="{FF8916EA-85C2-4CD1-A8EA-0F3A2017663B}" type="parTrans" cxnId="{DAEDBBFB-B463-40D2-9411-942E27B19BCC}">
      <dgm:prSet/>
      <dgm:spPr/>
      <dgm:t>
        <a:bodyPr/>
        <a:lstStyle/>
        <a:p>
          <a:endParaRPr lang="en-US"/>
        </a:p>
      </dgm:t>
    </dgm:pt>
    <dgm:pt modelId="{BB45589D-0CAE-4781-A5E0-767A1F1F79A5}" type="sibTrans" cxnId="{DAEDBBFB-B463-40D2-9411-942E27B19BCC}">
      <dgm:prSet/>
      <dgm:spPr/>
      <dgm:t>
        <a:bodyPr/>
        <a:lstStyle/>
        <a:p>
          <a:endParaRPr lang="en-US"/>
        </a:p>
      </dgm:t>
    </dgm:pt>
    <dgm:pt modelId="{E0EED340-C5DC-4423-9ADC-7E25163B2B0F}">
      <dgm:prSet phldrT="[Text]" custT="1"/>
      <dgm:spPr/>
      <dgm:t>
        <a:bodyPr/>
        <a:lstStyle/>
        <a:p>
          <a:r>
            <a:rPr lang="en-CA" sz="1300" b="0" kern="1200" dirty="0">
              <a:latin typeface="+mn-lt"/>
            </a:rPr>
            <a:t>Survey #1: </a:t>
          </a:r>
          <a:r>
            <a:rPr lang="en-CA" sz="1300" b="1" kern="1200" dirty="0">
              <a:latin typeface="+mn-lt"/>
            </a:rPr>
            <a:t>3800+ </a:t>
          </a:r>
          <a:r>
            <a:rPr lang="en-CA" sz="1300" b="0" kern="1200" dirty="0">
              <a:latin typeface="+mn-lt"/>
            </a:rPr>
            <a:t>patients (Closed Dec 31, 2023) </a:t>
          </a:r>
          <a:r>
            <a:rPr lang="en-CA" sz="1300" b="1" kern="1200" dirty="0">
              <a:solidFill>
                <a:schemeClr val="tx1">
                  <a:lumMod val="50000"/>
                  <a:lumOff val="50000"/>
                </a:schemeClr>
              </a:solidFill>
              <a:latin typeface="+mn-lt"/>
            </a:rPr>
            <a:t>(473 psoriasis patients)</a:t>
          </a:r>
          <a:endParaRPr lang="en-CA" sz="1300" b="0" kern="1200" dirty="0">
            <a:latin typeface="+mn-lt"/>
          </a:endParaRPr>
        </a:p>
      </dgm:t>
    </dgm:pt>
    <dgm:pt modelId="{B840B499-9A7E-476F-A85E-54C7497ACCF4}" type="parTrans" cxnId="{57874617-84AD-4605-93A3-278E7148FBC0}">
      <dgm:prSet/>
      <dgm:spPr/>
      <dgm:t>
        <a:bodyPr/>
        <a:lstStyle/>
        <a:p>
          <a:endParaRPr lang="en-US"/>
        </a:p>
      </dgm:t>
    </dgm:pt>
    <dgm:pt modelId="{545DEECA-05C2-4671-9EEB-884D2E5DE6E5}" type="sibTrans" cxnId="{57874617-84AD-4605-93A3-278E7148FBC0}">
      <dgm:prSet/>
      <dgm:spPr/>
      <dgm:t>
        <a:bodyPr/>
        <a:lstStyle/>
        <a:p>
          <a:endParaRPr lang="en-US"/>
        </a:p>
      </dgm:t>
    </dgm:pt>
    <dgm:pt modelId="{96362C9A-733F-41A3-8BCF-74787295E174}">
      <dgm:prSet phldrT="[Text]" custT="1"/>
      <dgm:spPr/>
      <dgm:t>
        <a:bodyPr/>
        <a:lstStyle/>
        <a:p>
          <a:r>
            <a:rPr lang="en-CA" sz="1300" b="0" kern="1200">
              <a:latin typeface="+mn-lt"/>
            </a:rPr>
            <a:t>Survey #2: Re-test </a:t>
          </a:r>
          <a:r>
            <a:rPr lang="en-CA" sz="1300" b="1" kern="1200">
              <a:latin typeface="+mn-lt"/>
            </a:rPr>
            <a:t>1230+ </a:t>
          </a:r>
          <a:r>
            <a:rPr lang="en-CA" sz="1300" b="0" kern="1200">
              <a:latin typeface="+mn-lt"/>
            </a:rPr>
            <a:t>patients (Closed Dec 31,2023)</a:t>
          </a:r>
        </a:p>
      </dgm:t>
    </dgm:pt>
    <dgm:pt modelId="{64AD54A3-AC95-412C-990A-655DBDA55BD2}" type="parTrans" cxnId="{9F95E94F-61F0-49A9-90EE-5263D20C6FA4}">
      <dgm:prSet/>
      <dgm:spPr/>
      <dgm:t>
        <a:bodyPr/>
        <a:lstStyle/>
        <a:p>
          <a:endParaRPr lang="en-US"/>
        </a:p>
      </dgm:t>
    </dgm:pt>
    <dgm:pt modelId="{7D11CA66-4CB8-444F-8366-44C4FBC7CBB1}" type="sibTrans" cxnId="{9F95E94F-61F0-49A9-90EE-5263D20C6FA4}">
      <dgm:prSet/>
      <dgm:spPr/>
      <dgm:t>
        <a:bodyPr/>
        <a:lstStyle/>
        <a:p>
          <a:endParaRPr lang="en-US"/>
        </a:p>
      </dgm:t>
    </dgm:pt>
    <dgm:pt modelId="{92EAD20D-C74B-4673-8557-DFFDB86DB14D}" type="pres">
      <dgm:prSet presAssocID="{455099DE-4D21-425E-8DB8-CDA8ABDD9EF3}" presName="linear" presStyleCnt="0">
        <dgm:presLayoutVars>
          <dgm:animLvl val="lvl"/>
          <dgm:resizeHandles val="exact"/>
        </dgm:presLayoutVars>
      </dgm:prSet>
      <dgm:spPr/>
    </dgm:pt>
    <dgm:pt modelId="{A6B28894-56C8-401F-B825-9E8CDCE7DE63}" type="pres">
      <dgm:prSet presAssocID="{12890468-EEA2-43D1-9FD5-B7F9597FD4A8}" presName="parentText" presStyleLbl="node1" presStyleIdx="0" presStyleCnt="5">
        <dgm:presLayoutVars>
          <dgm:chMax val="0"/>
          <dgm:bulletEnabled val="1"/>
        </dgm:presLayoutVars>
      </dgm:prSet>
      <dgm:spPr/>
    </dgm:pt>
    <dgm:pt modelId="{B786EDFB-70A7-4CBE-BD01-BB3671269FCA}" type="pres">
      <dgm:prSet presAssocID="{12890468-EEA2-43D1-9FD5-B7F9597FD4A8}" presName="childText" presStyleLbl="revTx" presStyleIdx="0" presStyleCnt="5">
        <dgm:presLayoutVars>
          <dgm:bulletEnabled val="1"/>
        </dgm:presLayoutVars>
      </dgm:prSet>
      <dgm:spPr/>
    </dgm:pt>
    <dgm:pt modelId="{49B5B789-66FA-44C0-AD38-9EB1DDD94010}" type="pres">
      <dgm:prSet presAssocID="{949E59D7-793C-48EC-837A-CBCA541F1E94}" presName="parentText" presStyleLbl="node1" presStyleIdx="1" presStyleCnt="5">
        <dgm:presLayoutVars>
          <dgm:chMax val="0"/>
          <dgm:bulletEnabled val="1"/>
        </dgm:presLayoutVars>
      </dgm:prSet>
      <dgm:spPr/>
    </dgm:pt>
    <dgm:pt modelId="{0259EA2A-6B77-464F-9581-33DCE72A8D19}" type="pres">
      <dgm:prSet presAssocID="{949E59D7-793C-48EC-837A-CBCA541F1E94}" presName="childText" presStyleLbl="revTx" presStyleIdx="1" presStyleCnt="5">
        <dgm:presLayoutVars>
          <dgm:bulletEnabled val="1"/>
        </dgm:presLayoutVars>
      </dgm:prSet>
      <dgm:spPr/>
    </dgm:pt>
    <dgm:pt modelId="{8EBFBF90-6959-4B64-A5A0-D7ADAC82D2B9}" type="pres">
      <dgm:prSet presAssocID="{1BEFDB51-C1D5-4955-A97C-9064C0356B16}" presName="parentText" presStyleLbl="node1" presStyleIdx="2" presStyleCnt="5">
        <dgm:presLayoutVars>
          <dgm:chMax val="0"/>
          <dgm:bulletEnabled val="1"/>
        </dgm:presLayoutVars>
      </dgm:prSet>
      <dgm:spPr/>
    </dgm:pt>
    <dgm:pt modelId="{E8CFE491-0A24-4C58-8F75-ACB028C452FE}" type="pres">
      <dgm:prSet presAssocID="{1BEFDB51-C1D5-4955-A97C-9064C0356B16}" presName="childText" presStyleLbl="revTx" presStyleIdx="2" presStyleCnt="5">
        <dgm:presLayoutVars>
          <dgm:bulletEnabled val="1"/>
        </dgm:presLayoutVars>
      </dgm:prSet>
      <dgm:spPr/>
    </dgm:pt>
    <dgm:pt modelId="{6536D0D4-DD1E-4B54-BF72-1FFDC09B60FF}" type="pres">
      <dgm:prSet presAssocID="{02F308D1-40C5-4ADD-8172-98B927F49068}" presName="parentText" presStyleLbl="node1" presStyleIdx="3" presStyleCnt="5">
        <dgm:presLayoutVars>
          <dgm:chMax val="0"/>
          <dgm:bulletEnabled val="1"/>
        </dgm:presLayoutVars>
      </dgm:prSet>
      <dgm:spPr/>
    </dgm:pt>
    <dgm:pt modelId="{EAC63F3A-537F-4EBA-89B0-71BD52055284}" type="pres">
      <dgm:prSet presAssocID="{02F308D1-40C5-4ADD-8172-98B927F49068}" presName="childText" presStyleLbl="revTx" presStyleIdx="3" presStyleCnt="5">
        <dgm:presLayoutVars>
          <dgm:bulletEnabled val="1"/>
        </dgm:presLayoutVars>
      </dgm:prSet>
      <dgm:spPr/>
    </dgm:pt>
    <dgm:pt modelId="{79C90A6D-B939-4364-A0B2-59A992B7082F}" type="pres">
      <dgm:prSet presAssocID="{5174E2FF-7DD2-4EB0-BDA1-F2DA169B3C30}" presName="parentText" presStyleLbl="node1" presStyleIdx="4" presStyleCnt="5">
        <dgm:presLayoutVars>
          <dgm:chMax val="0"/>
          <dgm:bulletEnabled val="1"/>
        </dgm:presLayoutVars>
      </dgm:prSet>
      <dgm:spPr/>
    </dgm:pt>
    <dgm:pt modelId="{214BC1EA-640C-4C5F-89EB-79876BAFF828}" type="pres">
      <dgm:prSet presAssocID="{5174E2FF-7DD2-4EB0-BDA1-F2DA169B3C30}" presName="childText" presStyleLbl="revTx" presStyleIdx="4" presStyleCnt="5">
        <dgm:presLayoutVars>
          <dgm:bulletEnabled val="1"/>
        </dgm:presLayoutVars>
      </dgm:prSet>
      <dgm:spPr/>
    </dgm:pt>
  </dgm:ptLst>
  <dgm:cxnLst>
    <dgm:cxn modelId="{CEDD1112-A56F-485F-BA1D-F0DED00A0944}" srcId="{455099DE-4D21-425E-8DB8-CDA8ABDD9EF3}" destId="{02F308D1-40C5-4ADD-8172-98B927F49068}" srcOrd="3" destOrd="0" parTransId="{E08DD16D-1C8E-45A5-94AE-5756F866B0FE}" sibTransId="{AA685699-CFBF-4B6C-BB96-784939D24541}"/>
    <dgm:cxn modelId="{57874617-84AD-4605-93A3-278E7148FBC0}" srcId="{5174E2FF-7DD2-4EB0-BDA1-F2DA169B3C30}" destId="{E0EED340-C5DC-4423-9ADC-7E25163B2B0F}" srcOrd="0" destOrd="0" parTransId="{B840B499-9A7E-476F-A85E-54C7497ACCF4}" sibTransId="{545DEECA-05C2-4671-9EEB-884D2E5DE6E5}"/>
    <dgm:cxn modelId="{B6845418-30B7-42CD-ACEC-E9DE832D36F0}" type="presOf" srcId="{BA1DC333-04CB-45FD-A3DD-A72CF4CDE76B}" destId="{B786EDFB-70A7-4CBE-BD01-BB3671269FCA}" srcOrd="0" destOrd="0" presId="urn:microsoft.com/office/officeart/2005/8/layout/vList2"/>
    <dgm:cxn modelId="{D7542E1A-33CD-4521-8777-4ACB7BB9A7A1}" type="presOf" srcId="{455099DE-4D21-425E-8DB8-CDA8ABDD9EF3}" destId="{92EAD20D-C74B-4673-8557-DFFDB86DB14D}" srcOrd="0" destOrd="0" presId="urn:microsoft.com/office/officeart/2005/8/layout/vList2"/>
    <dgm:cxn modelId="{5436891C-5386-44D8-8A60-310B693E78D2}" type="presOf" srcId="{949E59D7-793C-48EC-837A-CBCA541F1E94}" destId="{49B5B789-66FA-44C0-AD38-9EB1DDD94010}" srcOrd="0" destOrd="0" presId="urn:microsoft.com/office/officeart/2005/8/layout/vList2"/>
    <dgm:cxn modelId="{71D56420-F1EB-410A-AF5C-B2BDC477E3FF}" srcId="{455099DE-4D21-425E-8DB8-CDA8ABDD9EF3}" destId="{12890468-EEA2-43D1-9FD5-B7F9597FD4A8}" srcOrd="0" destOrd="0" parTransId="{C1F0B087-C418-4488-87B4-B96BA50DD02F}" sibTransId="{DCC47B34-F9FF-49BA-B91D-30B8EA83023E}"/>
    <dgm:cxn modelId="{EF361424-B112-4F27-8651-92D026390326}" type="presOf" srcId="{4F776D67-9ED0-4A78-8834-B48EFB33E3C2}" destId="{B786EDFB-70A7-4CBE-BD01-BB3671269FCA}" srcOrd="0" destOrd="2" presId="urn:microsoft.com/office/officeart/2005/8/layout/vList2"/>
    <dgm:cxn modelId="{3467042D-1CEC-4C3E-AC6D-EE3B06BF599F}" type="presOf" srcId="{E8D3AFEA-1BFB-4A69-954B-A708AE497FB1}" destId="{B786EDFB-70A7-4CBE-BD01-BB3671269FCA}" srcOrd="0" destOrd="1" presId="urn:microsoft.com/office/officeart/2005/8/layout/vList2"/>
    <dgm:cxn modelId="{5924F231-BFC8-41FC-9CF8-7180A6D9CF93}" srcId="{02F308D1-40C5-4ADD-8172-98B927F49068}" destId="{41E666B6-19CF-46FE-9B1A-9D244360D91F}" srcOrd="1" destOrd="0" parTransId="{ACC33AAF-CF2C-4438-BFFF-FE5ED3C5DF99}" sibTransId="{834A88F4-EE4F-422F-8EC6-C7603C4A7B64}"/>
    <dgm:cxn modelId="{73237535-D5D1-4556-9363-F920033C9CF9}" type="presOf" srcId="{41F22FBD-72FD-4A78-B374-BEC09F10D77F}" destId="{EAC63F3A-537F-4EBA-89B0-71BD52055284}" srcOrd="0" destOrd="0" presId="urn:microsoft.com/office/officeart/2005/8/layout/vList2"/>
    <dgm:cxn modelId="{14521D3A-0758-43D3-AB20-022E364477A4}" type="presOf" srcId="{5174E2FF-7DD2-4EB0-BDA1-F2DA169B3C30}" destId="{79C90A6D-B939-4364-A0B2-59A992B7082F}" srcOrd="0" destOrd="0" presId="urn:microsoft.com/office/officeart/2005/8/layout/vList2"/>
    <dgm:cxn modelId="{AAD26660-12D7-4D8D-8699-79813F0EBB99}" srcId="{02F308D1-40C5-4ADD-8172-98B927F49068}" destId="{41F22FBD-72FD-4A78-B374-BEC09F10D77F}" srcOrd="0" destOrd="0" parTransId="{CCEABC88-B0B5-44C7-9C5E-138B386742C6}" sibTransId="{EE1D5B6A-89DB-42E7-88D8-EFE0467374CE}"/>
    <dgm:cxn modelId="{2693826D-AB4E-4E9D-A569-193D1661A3B5}" srcId="{455099DE-4D21-425E-8DB8-CDA8ABDD9EF3}" destId="{1BEFDB51-C1D5-4955-A97C-9064C0356B16}" srcOrd="2" destOrd="0" parTransId="{B40217FF-32D1-4C60-AABF-A2C9624293E3}" sibTransId="{B44796E7-53E4-403E-800F-6D648734D895}"/>
    <dgm:cxn modelId="{BB030C4F-6C51-4D12-994A-6393B16BAFF7}" type="presOf" srcId="{E2E3839F-4E16-4869-976A-C6F0B7D164B0}" destId="{0259EA2A-6B77-464F-9581-33DCE72A8D19}" srcOrd="0" destOrd="1" presId="urn:microsoft.com/office/officeart/2005/8/layout/vList2"/>
    <dgm:cxn modelId="{9F95E94F-61F0-49A9-90EE-5263D20C6FA4}" srcId="{5174E2FF-7DD2-4EB0-BDA1-F2DA169B3C30}" destId="{96362C9A-733F-41A3-8BCF-74787295E174}" srcOrd="1" destOrd="0" parTransId="{64AD54A3-AC95-412C-990A-655DBDA55BD2}" sibTransId="{7D11CA66-4CB8-444F-8366-44C4FBC7CBB1}"/>
    <dgm:cxn modelId="{364DF871-980B-49B0-82DB-DF47D4EAC832}" srcId="{455099DE-4D21-425E-8DB8-CDA8ABDD9EF3}" destId="{949E59D7-793C-48EC-837A-CBCA541F1E94}" srcOrd="1" destOrd="0" parTransId="{3ADD1725-5A97-477A-BFC8-62362E10D8C7}" sibTransId="{8E767A6D-37C9-4448-92A7-CD5CC60CE42E}"/>
    <dgm:cxn modelId="{5DEA4F72-74AB-43C3-AE72-299B616DFABD}" srcId="{949E59D7-793C-48EC-837A-CBCA541F1E94}" destId="{494E1EC2-3348-4F32-84DB-0A5F134E0923}" srcOrd="0" destOrd="0" parTransId="{156545F4-6830-4157-8DDE-EBA71D48EC31}" sibTransId="{1421C6AE-A3BF-4070-B2E5-9D0E5B0042F0}"/>
    <dgm:cxn modelId="{E25BB852-30B9-47D4-80B5-1AD69B8A27AF}" type="presOf" srcId="{494E1EC2-3348-4F32-84DB-0A5F134E0923}" destId="{0259EA2A-6B77-464F-9581-33DCE72A8D19}" srcOrd="0" destOrd="0" presId="urn:microsoft.com/office/officeart/2005/8/layout/vList2"/>
    <dgm:cxn modelId="{ED80087B-2588-479B-ABC0-A089EAF829B9}" srcId="{12890468-EEA2-43D1-9FD5-B7F9597FD4A8}" destId="{E8D3AFEA-1BFB-4A69-954B-A708AE497FB1}" srcOrd="1" destOrd="0" parTransId="{E260466A-5274-4C48-A353-E65CEFD7A8C6}" sibTransId="{F260B0CA-0991-40F2-9380-E24EB0C4F87A}"/>
    <dgm:cxn modelId="{9D68E596-D32B-4570-ABE5-4238A8306930}" type="presOf" srcId="{ADAF1CD1-3EA1-4960-AD9B-FDA628C3C8C3}" destId="{EAC63F3A-537F-4EBA-89B0-71BD52055284}" srcOrd="0" destOrd="2" presId="urn:microsoft.com/office/officeart/2005/8/layout/vList2"/>
    <dgm:cxn modelId="{182FB6A3-F84C-4472-94C4-780C09852391}" srcId="{949E59D7-793C-48EC-837A-CBCA541F1E94}" destId="{E2E3839F-4E16-4869-976A-C6F0B7D164B0}" srcOrd="1" destOrd="0" parTransId="{E7703346-694F-42A0-9386-B94AB677EE44}" sibTransId="{DA221F91-65AB-42BE-ADA9-0AA297AB27FA}"/>
    <dgm:cxn modelId="{D10E7DA4-7330-4AAC-8675-1337C82BBB7D}" type="presOf" srcId="{96362C9A-733F-41A3-8BCF-74787295E174}" destId="{214BC1EA-640C-4C5F-89EB-79876BAFF828}" srcOrd="0" destOrd="1" presId="urn:microsoft.com/office/officeart/2005/8/layout/vList2"/>
    <dgm:cxn modelId="{90F063A9-1548-422F-A436-47D9E358562D}" srcId="{12890468-EEA2-43D1-9FD5-B7F9597FD4A8}" destId="{4F776D67-9ED0-4A78-8834-B48EFB33E3C2}" srcOrd="2" destOrd="0" parTransId="{DFC50601-3987-4D85-A718-C45CE7B46564}" sibTransId="{9BAE004B-1B0E-400C-A91D-7204F66B5EA8}"/>
    <dgm:cxn modelId="{0BB2B4A9-C0DC-4813-A517-C3AE29D2CD9C}" type="presOf" srcId="{02F308D1-40C5-4ADD-8172-98B927F49068}" destId="{6536D0D4-DD1E-4B54-BF72-1FFDC09B60FF}" srcOrd="0" destOrd="0" presId="urn:microsoft.com/office/officeart/2005/8/layout/vList2"/>
    <dgm:cxn modelId="{7D4009B1-2D1D-4BA6-A909-D249A1EE3C33}" type="presOf" srcId="{018C4B4D-8B81-4551-8E38-2042767CB1B1}" destId="{E8CFE491-0A24-4C58-8F75-ACB028C452FE}" srcOrd="0" destOrd="1" presId="urn:microsoft.com/office/officeart/2005/8/layout/vList2"/>
    <dgm:cxn modelId="{CE5495B1-EB85-46CF-9B50-BB92C30C4A62}" srcId="{12890468-EEA2-43D1-9FD5-B7F9597FD4A8}" destId="{BA1DC333-04CB-45FD-A3DD-A72CF4CDE76B}" srcOrd="0" destOrd="0" parTransId="{05FDE753-9DC9-417C-B7DD-A4CCD4EC0D34}" sibTransId="{EBF0EE05-1F20-4529-A5BA-DF357ECE80E9}"/>
    <dgm:cxn modelId="{E986F8D4-257C-4F05-9CD2-4235252F4EF5}" type="presOf" srcId="{12890468-EEA2-43D1-9FD5-B7F9597FD4A8}" destId="{A6B28894-56C8-401F-B825-9E8CDCE7DE63}" srcOrd="0" destOrd="0" presId="urn:microsoft.com/office/officeart/2005/8/layout/vList2"/>
    <dgm:cxn modelId="{15A96FD5-D9C1-4A2F-BE8E-2BB82D49A5EF}" type="presOf" srcId="{E0EED340-C5DC-4423-9ADC-7E25163B2B0F}" destId="{214BC1EA-640C-4C5F-89EB-79876BAFF828}" srcOrd="0" destOrd="0" presId="urn:microsoft.com/office/officeart/2005/8/layout/vList2"/>
    <dgm:cxn modelId="{23EB2DDA-82F8-4296-B81C-12F6C472F7C3}" srcId="{1BEFDB51-C1D5-4955-A97C-9064C0356B16}" destId="{018C4B4D-8B81-4551-8E38-2042767CB1B1}" srcOrd="1" destOrd="0" parTransId="{DBEB2112-9B6C-4D46-8647-87ED1BF80C8B}" sibTransId="{4DDBD29C-58F5-40BC-8166-E68ABF87DF7E}"/>
    <dgm:cxn modelId="{703762DC-1ED4-4CF0-8F03-E62EFE99B4DF}" type="presOf" srcId="{41E666B6-19CF-46FE-9B1A-9D244360D91F}" destId="{EAC63F3A-537F-4EBA-89B0-71BD52055284}" srcOrd="0" destOrd="1" presId="urn:microsoft.com/office/officeart/2005/8/layout/vList2"/>
    <dgm:cxn modelId="{C48438E6-7370-4BE2-82BB-96E92E7BC04A}" type="presOf" srcId="{BBBA7D85-A03D-4BD3-89E8-384B599C8945}" destId="{E8CFE491-0A24-4C58-8F75-ACB028C452FE}" srcOrd="0" destOrd="0" presId="urn:microsoft.com/office/officeart/2005/8/layout/vList2"/>
    <dgm:cxn modelId="{99A753E7-FCE2-4791-BD28-BC520C0465E6}" srcId="{1BEFDB51-C1D5-4955-A97C-9064C0356B16}" destId="{BBBA7D85-A03D-4BD3-89E8-384B599C8945}" srcOrd="0" destOrd="0" parTransId="{AC095CF3-4E75-48F7-9974-A4E07CE71F2A}" sibTransId="{DD86E545-17AF-4909-9285-26D22F6A1EF0}"/>
    <dgm:cxn modelId="{BB6FA8F0-27BE-4194-9942-24FB2F5585DB}" type="presOf" srcId="{1BEFDB51-C1D5-4955-A97C-9064C0356B16}" destId="{8EBFBF90-6959-4B64-A5A0-D7ADAC82D2B9}" srcOrd="0" destOrd="0" presId="urn:microsoft.com/office/officeart/2005/8/layout/vList2"/>
    <dgm:cxn modelId="{DAEDBBFB-B463-40D2-9411-942E27B19BCC}" srcId="{455099DE-4D21-425E-8DB8-CDA8ABDD9EF3}" destId="{5174E2FF-7DD2-4EB0-BDA1-F2DA169B3C30}" srcOrd="4" destOrd="0" parTransId="{FF8916EA-85C2-4CD1-A8EA-0F3A2017663B}" sibTransId="{BB45589D-0CAE-4781-A5E0-767A1F1F79A5}"/>
    <dgm:cxn modelId="{B41FAFFD-14B8-4FB5-B792-83211A9C13B8}" srcId="{02F308D1-40C5-4ADD-8172-98B927F49068}" destId="{ADAF1CD1-3EA1-4960-AD9B-FDA628C3C8C3}" srcOrd="2" destOrd="0" parTransId="{074ECC46-6F51-4F49-965E-F7F13256CCA6}" sibTransId="{57438B30-13D8-412B-B327-75152D8BF440}"/>
    <dgm:cxn modelId="{100E3EA4-5DA7-496C-A6DE-8AFA54F1E7A2}" type="presParOf" srcId="{92EAD20D-C74B-4673-8557-DFFDB86DB14D}" destId="{A6B28894-56C8-401F-B825-9E8CDCE7DE63}" srcOrd="0" destOrd="0" presId="urn:microsoft.com/office/officeart/2005/8/layout/vList2"/>
    <dgm:cxn modelId="{9932CEC3-EED1-4C32-85FC-31892FD747FF}" type="presParOf" srcId="{92EAD20D-C74B-4673-8557-DFFDB86DB14D}" destId="{B786EDFB-70A7-4CBE-BD01-BB3671269FCA}" srcOrd="1" destOrd="0" presId="urn:microsoft.com/office/officeart/2005/8/layout/vList2"/>
    <dgm:cxn modelId="{4B1D1BF2-6E3B-4D0E-8FD9-2EF4CD5D840A}" type="presParOf" srcId="{92EAD20D-C74B-4673-8557-DFFDB86DB14D}" destId="{49B5B789-66FA-44C0-AD38-9EB1DDD94010}" srcOrd="2" destOrd="0" presId="urn:microsoft.com/office/officeart/2005/8/layout/vList2"/>
    <dgm:cxn modelId="{BFE059E8-B5A9-43F3-8C9D-3C91DDCF2F9A}" type="presParOf" srcId="{92EAD20D-C74B-4673-8557-DFFDB86DB14D}" destId="{0259EA2A-6B77-464F-9581-33DCE72A8D19}" srcOrd="3" destOrd="0" presId="urn:microsoft.com/office/officeart/2005/8/layout/vList2"/>
    <dgm:cxn modelId="{3477279B-C576-4A9C-87B7-82B30A1B9E55}" type="presParOf" srcId="{92EAD20D-C74B-4673-8557-DFFDB86DB14D}" destId="{8EBFBF90-6959-4B64-A5A0-D7ADAC82D2B9}" srcOrd="4" destOrd="0" presId="urn:microsoft.com/office/officeart/2005/8/layout/vList2"/>
    <dgm:cxn modelId="{3EA72D32-A823-4C90-BA5F-A19F242F6568}" type="presParOf" srcId="{92EAD20D-C74B-4673-8557-DFFDB86DB14D}" destId="{E8CFE491-0A24-4C58-8F75-ACB028C452FE}" srcOrd="5" destOrd="0" presId="urn:microsoft.com/office/officeart/2005/8/layout/vList2"/>
    <dgm:cxn modelId="{2E38121D-505D-470C-A8EE-B1CB9DF32EA4}" type="presParOf" srcId="{92EAD20D-C74B-4673-8557-DFFDB86DB14D}" destId="{6536D0D4-DD1E-4B54-BF72-1FFDC09B60FF}" srcOrd="6" destOrd="0" presId="urn:microsoft.com/office/officeart/2005/8/layout/vList2"/>
    <dgm:cxn modelId="{69AC0473-51AB-4E9F-8A5C-DD536D48B049}" type="presParOf" srcId="{92EAD20D-C74B-4673-8557-DFFDB86DB14D}" destId="{EAC63F3A-537F-4EBA-89B0-71BD52055284}" srcOrd="7" destOrd="0" presId="urn:microsoft.com/office/officeart/2005/8/layout/vList2"/>
    <dgm:cxn modelId="{3DCB496D-6817-4336-8B33-BBE606DACB1A}" type="presParOf" srcId="{92EAD20D-C74B-4673-8557-DFFDB86DB14D}" destId="{79C90A6D-B939-4364-A0B2-59A992B7082F}" srcOrd="8" destOrd="0" presId="urn:microsoft.com/office/officeart/2005/8/layout/vList2"/>
    <dgm:cxn modelId="{AABEBA9F-9446-42B7-B7AD-0F62AA1629B6}" type="presParOf" srcId="{92EAD20D-C74B-4673-8557-DFFDB86DB14D}" destId="{214BC1EA-640C-4C5F-89EB-79876BAFF828}"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4B4E43-BB4F-4B00-A163-7EFC291813A4}">
      <dsp:nvSpPr>
        <dsp:cNvPr id="0" name=""/>
        <dsp:cNvSpPr/>
      </dsp:nvSpPr>
      <dsp:spPr>
        <a:xfrm>
          <a:off x="0" y="689"/>
          <a:ext cx="6797675"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527020-3FB0-4B9B-9651-3548824B41A3}">
      <dsp:nvSpPr>
        <dsp:cNvPr id="0" name=""/>
        <dsp:cNvSpPr/>
      </dsp:nvSpPr>
      <dsp:spPr>
        <a:xfrm>
          <a:off x="0" y="68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dirty="0"/>
            <a:t>Prof. Ramesha M. Bhat  -   </a:t>
          </a:r>
          <a:r>
            <a:rPr lang="en-US" sz="1600" b="0" i="0" kern="1200" baseline="0" dirty="0"/>
            <a:t>Father Muller Medical College (India) 	</a:t>
          </a:r>
          <a:endParaRPr lang="en-US" sz="1600" kern="1200" dirty="0"/>
        </a:p>
      </dsp:txBody>
      <dsp:txXfrm>
        <a:off x="0" y="689"/>
        <a:ext cx="6797675" cy="564853"/>
      </dsp:txXfrm>
    </dsp:sp>
    <dsp:sp modelId="{F8C54787-0350-4441-9B7E-6E45E43594BD}">
      <dsp:nvSpPr>
        <dsp:cNvPr id="0" name=""/>
        <dsp:cNvSpPr/>
      </dsp:nvSpPr>
      <dsp:spPr>
        <a:xfrm>
          <a:off x="0" y="565542"/>
          <a:ext cx="6797675" cy="0"/>
        </a:xfrm>
        <a:prstGeom prst="line">
          <a:avLst/>
        </a:prstGeom>
        <a:solidFill>
          <a:schemeClr val="accent2">
            <a:hueOff val="4338"/>
            <a:satOff val="-2986"/>
            <a:lumOff val="-763"/>
            <a:alphaOff val="0"/>
          </a:schemeClr>
        </a:solidFill>
        <a:ln w="15875" cap="flat" cmpd="sng" algn="ctr">
          <a:solidFill>
            <a:schemeClr val="accent2">
              <a:hueOff val="4338"/>
              <a:satOff val="-2986"/>
              <a:lumOff val="-7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4D175A-2464-4E85-9947-AF48F61C8E2E}">
      <dsp:nvSpPr>
        <dsp:cNvPr id="0" name=""/>
        <dsp:cNvSpPr/>
      </dsp:nvSpPr>
      <dsp:spPr>
        <a:xfrm>
          <a:off x="0" y="565542"/>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Prof. Arnon D. Cohen  -  </a:t>
          </a:r>
          <a:r>
            <a:rPr lang="en-US" sz="1600" b="0" i="0" kern="1200" baseline="0"/>
            <a:t>Clalit Health Services (Israel) 	</a:t>
          </a:r>
          <a:endParaRPr lang="en-US" sz="1600" kern="1200"/>
        </a:p>
      </dsp:txBody>
      <dsp:txXfrm>
        <a:off x="0" y="565542"/>
        <a:ext cx="6797675" cy="564853"/>
      </dsp:txXfrm>
    </dsp:sp>
    <dsp:sp modelId="{582B1515-14C5-458D-B639-CC4A1C689C08}">
      <dsp:nvSpPr>
        <dsp:cNvPr id="0" name=""/>
        <dsp:cNvSpPr/>
      </dsp:nvSpPr>
      <dsp:spPr>
        <a:xfrm>
          <a:off x="0" y="1130396"/>
          <a:ext cx="6797675" cy="0"/>
        </a:xfrm>
        <a:prstGeom prst="line">
          <a:avLst/>
        </a:prstGeom>
        <a:solidFill>
          <a:schemeClr val="accent2">
            <a:hueOff val="8675"/>
            <a:satOff val="-5972"/>
            <a:lumOff val="-1525"/>
            <a:alphaOff val="0"/>
          </a:schemeClr>
        </a:solidFill>
        <a:ln w="15875" cap="flat" cmpd="sng" algn="ctr">
          <a:solidFill>
            <a:schemeClr val="accent2">
              <a:hueOff val="8675"/>
              <a:satOff val="-5972"/>
              <a:lumOff val="-15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7603F6-DB77-481A-8FDD-466C8ACAA334}">
      <dsp:nvSpPr>
        <dsp:cNvPr id="0" name=""/>
        <dsp:cNvSpPr/>
      </dsp:nvSpPr>
      <dsp:spPr>
        <a:xfrm>
          <a:off x="0" y="1130396"/>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Prof. Ncoza Dlova  -  </a:t>
          </a:r>
          <a:r>
            <a:rPr lang="en-US" sz="1600" b="0" i="0" kern="1200" baseline="0"/>
            <a:t>Nelson R Mandela School of Medicine (South Africa) 	</a:t>
          </a:r>
          <a:endParaRPr lang="en-US" sz="1600" kern="1200"/>
        </a:p>
      </dsp:txBody>
      <dsp:txXfrm>
        <a:off x="0" y="1130396"/>
        <a:ext cx="6797675" cy="564853"/>
      </dsp:txXfrm>
    </dsp:sp>
    <dsp:sp modelId="{07507CCB-9574-47EB-94E8-72273271D11D}">
      <dsp:nvSpPr>
        <dsp:cNvPr id="0" name=""/>
        <dsp:cNvSpPr/>
      </dsp:nvSpPr>
      <dsp:spPr>
        <a:xfrm>
          <a:off x="0" y="1695249"/>
          <a:ext cx="6797675" cy="0"/>
        </a:xfrm>
        <a:prstGeom prst="line">
          <a:avLst/>
        </a:prstGeom>
        <a:solidFill>
          <a:schemeClr val="accent2">
            <a:hueOff val="13013"/>
            <a:satOff val="-8959"/>
            <a:lumOff val="-2288"/>
            <a:alphaOff val="0"/>
          </a:schemeClr>
        </a:solidFill>
        <a:ln w="15875" cap="flat" cmpd="sng" algn="ctr">
          <a:solidFill>
            <a:schemeClr val="accent2">
              <a:hueOff val="13013"/>
              <a:satOff val="-8959"/>
              <a:lumOff val="-22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778BA9-FF95-4838-B75C-66E6BEF49B19}">
      <dsp:nvSpPr>
        <dsp:cNvPr id="0" name=""/>
        <dsp:cNvSpPr/>
      </dsp:nvSpPr>
      <dsp:spPr>
        <a:xfrm>
          <a:off x="0" y="169524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Dr. Toshiya Ebata  -  </a:t>
          </a:r>
          <a:r>
            <a:rPr lang="en-US" sz="1600" b="0" i="0" kern="1200" baseline="0"/>
            <a:t>The Jikei University School of Medicine (Japan) 	</a:t>
          </a:r>
          <a:endParaRPr lang="en-US" sz="1600" kern="1200"/>
        </a:p>
      </dsp:txBody>
      <dsp:txXfrm>
        <a:off x="0" y="1695249"/>
        <a:ext cx="6797675" cy="564853"/>
      </dsp:txXfrm>
    </dsp:sp>
    <dsp:sp modelId="{476124D2-D54B-4BD9-9CF5-26E1CD1EA620}">
      <dsp:nvSpPr>
        <dsp:cNvPr id="0" name=""/>
        <dsp:cNvSpPr/>
      </dsp:nvSpPr>
      <dsp:spPr>
        <a:xfrm>
          <a:off x="0" y="2260102"/>
          <a:ext cx="6797675" cy="0"/>
        </a:xfrm>
        <a:prstGeom prst="line">
          <a:avLst/>
        </a:prstGeom>
        <a:solidFill>
          <a:schemeClr val="accent2">
            <a:hueOff val="17350"/>
            <a:satOff val="-11945"/>
            <a:lumOff val="-3050"/>
            <a:alphaOff val="0"/>
          </a:schemeClr>
        </a:solidFill>
        <a:ln w="15875" cap="flat" cmpd="sng" algn="ctr">
          <a:solidFill>
            <a:schemeClr val="accent2">
              <a:hueOff val="17350"/>
              <a:satOff val="-11945"/>
              <a:lumOff val="-305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33FC73-FC88-42B0-AFCE-CA65EEDE7AF6}">
      <dsp:nvSpPr>
        <dsp:cNvPr id="0" name=""/>
        <dsp:cNvSpPr/>
      </dsp:nvSpPr>
      <dsp:spPr>
        <a:xfrm>
          <a:off x="0" y="2260102"/>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Dr. Cristina Echeverría   -  </a:t>
          </a:r>
          <a:r>
            <a:rPr lang="en-US" sz="1600" b="0" i="0" kern="1200" baseline="0"/>
            <a:t>ECHO Psoriasis Argentina 	</a:t>
          </a:r>
          <a:endParaRPr lang="en-US" sz="1600" kern="1200"/>
        </a:p>
      </dsp:txBody>
      <dsp:txXfrm>
        <a:off x="0" y="2260102"/>
        <a:ext cx="6797675" cy="564853"/>
      </dsp:txXfrm>
    </dsp:sp>
    <dsp:sp modelId="{1121208B-1D24-4DCC-94E0-B0093B64DFCA}">
      <dsp:nvSpPr>
        <dsp:cNvPr id="0" name=""/>
        <dsp:cNvSpPr/>
      </dsp:nvSpPr>
      <dsp:spPr>
        <a:xfrm>
          <a:off x="0" y="2824956"/>
          <a:ext cx="6797675" cy="0"/>
        </a:xfrm>
        <a:prstGeom prst="line">
          <a:avLst/>
        </a:prstGeom>
        <a:solidFill>
          <a:schemeClr val="accent2">
            <a:hueOff val="21688"/>
            <a:satOff val="-14931"/>
            <a:lumOff val="-3813"/>
            <a:alphaOff val="0"/>
          </a:schemeClr>
        </a:solidFill>
        <a:ln w="15875" cap="flat" cmpd="sng" algn="ctr">
          <a:solidFill>
            <a:schemeClr val="accent2">
              <a:hueOff val="21688"/>
              <a:satOff val="-14931"/>
              <a:lumOff val="-381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3AE762-0081-4DA0-9722-6BBAF6BE518B}">
      <dsp:nvSpPr>
        <dsp:cNvPr id="0" name=""/>
        <dsp:cNvSpPr/>
      </dsp:nvSpPr>
      <dsp:spPr>
        <a:xfrm>
          <a:off x="0" y="2824956"/>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Prof. Andrew Finlay  -  </a:t>
          </a:r>
          <a:r>
            <a:rPr lang="en-US" sz="1600" b="0" i="0" kern="1200" baseline="0"/>
            <a:t>Cardiff University (UK) 	</a:t>
          </a:r>
          <a:endParaRPr lang="en-US" sz="1600" kern="1200"/>
        </a:p>
      </dsp:txBody>
      <dsp:txXfrm>
        <a:off x="0" y="2824956"/>
        <a:ext cx="6797675" cy="564853"/>
      </dsp:txXfrm>
    </dsp:sp>
    <dsp:sp modelId="{E20B1B1C-154D-43D4-81F5-D62233FD0CD8}">
      <dsp:nvSpPr>
        <dsp:cNvPr id="0" name=""/>
        <dsp:cNvSpPr/>
      </dsp:nvSpPr>
      <dsp:spPr>
        <a:xfrm>
          <a:off x="0" y="3389809"/>
          <a:ext cx="6797675" cy="0"/>
        </a:xfrm>
        <a:prstGeom prst="line">
          <a:avLst/>
        </a:prstGeom>
        <a:solidFill>
          <a:schemeClr val="accent2">
            <a:hueOff val="26025"/>
            <a:satOff val="-17917"/>
            <a:lumOff val="-4575"/>
            <a:alphaOff val="0"/>
          </a:schemeClr>
        </a:solidFill>
        <a:ln w="15875" cap="flat" cmpd="sng" algn="ctr">
          <a:solidFill>
            <a:schemeClr val="accent2">
              <a:hueOff val="26025"/>
              <a:satOff val="-17917"/>
              <a:lumOff val="-457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046708-26FD-429C-80DD-79A35FBDBB67}">
      <dsp:nvSpPr>
        <dsp:cNvPr id="0" name=""/>
        <dsp:cNvSpPr/>
      </dsp:nvSpPr>
      <dsp:spPr>
        <a:xfrm>
          <a:off x="0" y="338980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Dr. Alice Gottlieb  -  </a:t>
          </a:r>
          <a:r>
            <a:rPr lang="en-US" sz="1600" b="0" i="0" kern="1200" baseline="0"/>
            <a:t>Icahn School of Medicine at Mt Sinai (US) 	</a:t>
          </a:r>
          <a:endParaRPr lang="en-US" sz="1600" kern="1200"/>
        </a:p>
      </dsp:txBody>
      <dsp:txXfrm>
        <a:off x="0" y="3389809"/>
        <a:ext cx="6797675" cy="564853"/>
      </dsp:txXfrm>
    </dsp:sp>
    <dsp:sp modelId="{69814BF9-D1B0-4526-810B-01B849E952C8}">
      <dsp:nvSpPr>
        <dsp:cNvPr id="0" name=""/>
        <dsp:cNvSpPr/>
      </dsp:nvSpPr>
      <dsp:spPr>
        <a:xfrm>
          <a:off x="0" y="3954662"/>
          <a:ext cx="6797675" cy="0"/>
        </a:xfrm>
        <a:prstGeom prst="line">
          <a:avLst/>
        </a:prstGeom>
        <a:solidFill>
          <a:schemeClr val="accent2">
            <a:hueOff val="30363"/>
            <a:satOff val="-20904"/>
            <a:lumOff val="-5338"/>
            <a:alphaOff val="0"/>
          </a:schemeClr>
        </a:solidFill>
        <a:ln w="15875" cap="flat" cmpd="sng" algn="ctr">
          <a:solidFill>
            <a:schemeClr val="accent2">
              <a:hueOff val="30363"/>
              <a:satOff val="-20904"/>
              <a:lumOff val="-53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84ED14-438C-4ED2-8B5C-45379EDC4590}">
      <dsp:nvSpPr>
        <dsp:cNvPr id="0" name=""/>
        <dsp:cNvSpPr/>
      </dsp:nvSpPr>
      <dsp:spPr>
        <a:xfrm>
          <a:off x="0" y="3954662"/>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Dr. Luigi Naldi  -  </a:t>
          </a:r>
          <a:r>
            <a:rPr lang="en-US" sz="1600" b="0" i="0" kern="1200" baseline="0"/>
            <a:t>University Pavia (Italy) 	</a:t>
          </a:r>
          <a:endParaRPr lang="en-US" sz="1600" kern="1200"/>
        </a:p>
      </dsp:txBody>
      <dsp:txXfrm>
        <a:off x="0" y="3954662"/>
        <a:ext cx="6797675" cy="564853"/>
      </dsp:txXfrm>
    </dsp:sp>
    <dsp:sp modelId="{24B34243-3CF9-4F5F-8320-12E1F0912D50}">
      <dsp:nvSpPr>
        <dsp:cNvPr id="0" name=""/>
        <dsp:cNvSpPr/>
      </dsp:nvSpPr>
      <dsp:spPr>
        <a:xfrm>
          <a:off x="0" y="4519515"/>
          <a:ext cx="6797675" cy="0"/>
        </a:xfrm>
        <a:prstGeom prst="line">
          <a:avLst/>
        </a:prstGeom>
        <a:solidFill>
          <a:schemeClr val="accent2">
            <a:hueOff val="34700"/>
            <a:satOff val="-23890"/>
            <a:lumOff val="-6100"/>
            <a:alphaOff val="0"/>
          </a:schemeClr>
        </a:solidFill>
        <a:ln w="15875" cap="flat" cmpd="sng" algn="ctr">
          <a:solidFill>
            <a:schemeClr val="accent2">
              <a:hueOff val="34700"/>
              <a:satOff val="-23890"/>
              <a:lumOff val="-61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8F1EB1-4650-4BD0-8B6D-A86A7454E5AE}">
      <dsp:nvSpPr>
        <dsp:cNvPr id="0" name=""/>
        <dsp:cNvSpPr/>
      </dsp:nvSpPr>
      <dsp:spPr>
        <a:xfrm>
          <a:off x="0" y="4519515"/>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Dr. Lone Skov  -  </a:t>
          </a:r>
          <a:r>
            <a:rPr lang="en-US" sz="1600" b="0" i="0" kern="1200" baseline="0"/>
            <a:t>University of Copenhagen (Denmark) 	</a:t>
          </a:r>
          <a:endParaRPr lang="en-US" sz="1600" kern="1200"/>
        </a:p>
      </dsp:txBody>
      <dsp:txXfrm>
        <a:off x="0" y="4519515"/>
        <a:ext cx="6797675" cy="564853"/>
      </dsp:txXfrm>
    </dsp:sp>
    <dsp:sp modelId="{8326A5BE-A22C-4E93-AEB6-BF9CCA60A064}">
      <dsp:nvSpPr>
        <dsp:cNvPr id="0" name=""/>
        <dsp:cNvSpPr/>
      </dsp:nvSpPr>
      <dsp:spPr>
        <a:xfrm>
          <a:off x="0" y="5084369"/>
          <a:ext cx="6797675" cy="0"/>
        </a:xfrm>
        <a:prstGeom prst="line">
          <a:avLst/>
        </a:prstGeom>
        <a:solidFill>
          <a:schemeClr val="accent2">
            <a:hueOff val="39038"/>
            <a:satOff val="-26876"/>
            <a:lumOff val="-6863"/>
            <a:alphaOff val="0"/>
          </a:schemeClr>
        </a:solidFill>
        <a:ln w="15875" cap="flat" cmpd="sng" algn="ctr">
          <a:solidFill>
            <a:schemeClr val="accent2">
              <a:hueOff val="39038"/>
              <a:satOff val="-26876"/>
              <a:lumOff val="-68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2DE23D-97B1-4187-8272-1D90058FB88D}">
      <dsp:nvSpPr>
        <dsp:cNvPr id="0" name=""/>
        <dsp:cNvSpPr/>
      </dsp:nvSpPr>
      <dsp:spPr>
        <a:xfrm>
          <a:off x="0" y="508436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kern="1200" baseline="0"/>
            <a:t>Marc Yale  -  </a:t>
          </a:r>
          <a:r>
            <a:rPr lang="en-US" sz="1600" b="0" i="0" kern="1200" baseline="0"/>
            <a:t>International Pemphigus Pemphigoid Foundation (US) 	</a:t>
          </a:r>
          <a:endParaRPr lang="en-US" sz="1600" kern="1200"/>
        </a:p>
      </dsp:txBody>
      <dsp:txXfrm>
        <a:off x="0" y="5084369"/>
        <a:ext cx="6797675" cy="5648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28894-56C8-401F-B825-9E8CDCE7DE63}">
      <dsp:nvSpPr>
        <dsp:cNvPr id="0" name=""/>
        <dsp:cNvSpPr/>
      </dsp:nvSpPr>
      <dsp:spPr>
        <a:xfrm>
          <a:off x="0" y="118946"/>
          <a:ext cx="6407570" cy="40774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CA" sz="1700" kern="1200"/>
            <a:t>Item Gathering: 2019-2020</a:t>
          </a:r>
        </a:p>
      </dsp:txBody>
      <dsp:txXfrm>
        <a:off x="19904" y="138850"/>
        <a:ext cx="6367762" cy="367937"/>
      </dsp:txXfrm>
    </dsp:sp>
    <dsp:sp modelId="{B786EDFB-70A7-4CBE-BD01-BB3671269FCA}">
      <dsp:nvSpPr>
        <dsp:cNvPr id="0" name=""/>
        <dsp:cNvSpPr/>
      </dsp:nvSpPr>
      <dsp:spPr>
        <a:xfrm>
          <a:off x="0" y="526691"/>
          <a:ext cx="6407570" cy="668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44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CA" sz="1300" kern="1200"/>
            <a:t>Workshop: </a:t>
          </a:r>
          <a:r>
            <a:rPr lang="en-CA" sz="1300" b="1" kern="1200"/>
            <a:t>37</a:t>
          </a:r>
          <a:r>
            <a:rPr lang="en-CA" sz="1300" kern="1200"/>
            <a:t> patients in </a:t>
          </a:r>
          <a:r>
            <a:rPr lang="en-CA" sz="1300" b="1" kern="1200"/>
            <a:t>16</a:t>
          </a:r>
          <a:r>
            <a:rPr lang="en-CA" sz="1300" kern="1200"/>
            <a:t> countries and </a:t>
          </a:r>
          <a:r>
            <a:rPr lang="en-CA" sz="1300" b="1" kern="1200"/>
            <a:t>14</a:t>
          </a:r>
          <a:r>
            <a:rPr lang="en-CA" sz="1300" kern="1200"/>
            <a:t> diseases</a:t>
          </a:r>
        </a:p>
        <a:p>
          <a:pPr marL="114300" lvl="1" indent="-114300" algn="l" defTabSz="577850">
            <a:lnSpc>
              <a:spcPct val="90000"/>
            </a:lnSpc>
            <a:spcBef>
              <a:spcPct val="0"/>
            </a:spcBef>
            <a:spcAft>
              <a:spcPct val="20000"/>
            </a:spcAft>
            <a:buChar char="•"/>
          </a:pPr>
          <a:r>
            <a:rPr lang="en-CA" sz="1300" kern="1200"/>
            <a:t>Patient interviews: </a:t>
          </a:r>
          <a:r>
            <a:rPr lang="en-CA" sz="1300" b="1" kern="1200"/>
            <a:t>28</a:t>
          </a:r>
          <a:r>
            <a:rPr lang="en-CA" sz="1300" kern="1200"/>
            <a:t> patients in </a:t>
          </a:r>
          <a:r>
            <a:rPr lang="en-CA" sz="1300" b="1" kern="1200"/>
            <a:t>11</a:t>
          </a:r>
          <a:r>
            <a:rPr lang="en-CA" sz="1300" kern="1200"/>
            <a:t> countries and </a:t>
          </a:r>
          <a:r>
            <a:rPr lang="en-CA" sz="1300" b="1" kern="1200"/>
            <a:t>5</a:t>
          </a:r>
          <a:r>
            <a:rPr lang="en-CA" sz="1300" kern="1200"/>
            <a:t> diseases</a:t>
          </a:r>
        </a:p>
        <a:p>
          <a:pPr marL="114300" lvl="1" indent="-114300" algn="l" defTabSz="577850">
            <a:lnSpc>
              <a:spcPct val="90000"/>
            </a:lnSpc>
            <a:spcBef>
              <a:spcPct val="0"/>
            </a:spcBef>
            <a:spcAft>
              <a:spcPct val="20000"/>
            </a:spcAft>
            <a:buChar char="•"/>
          </a:pPr>
          <a:r>
            <a:rPr lang="en-CA" sz="1300" kern="1200"/>
            <a:t>Outcome: </a:t>
          </a:r>
          <a:r>
            <a:rPr lang="en-CA" sz="1300" b="1" i="1" kern="1200"/>
            <a:t>263 items</a:t>
          </a:r>
        </a:p>
      </dsp:txBody>
      <dsp:txXfrm>
        <a:off x="0" y="526691"/>
        <a:ext cx="6407570" cy="668609"/>
      </dsp:txXfrm>
    </dsp:sp>
    <dsp:sp modelId="{49B5B789-66FA-44C0-AD38-9EB1DDD94010}">
      <dsp:nvSpPr>
        <dsp:cNvPr id="0" name=""/>
        <dsp:cNvSpPr/>
      </dsp:nvSpPr>
      <dsp:spPr>
        <a:xfrm>
          <a:off x="0" y="1195301"/>
          <a:ext cx="6407570" cy="407745"/>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CA" sz="1700" kern="1200" dirty="0"/>
            <a:t>Delphi Surveys: 2020-2021</a:t>
          </a:r>
        </a:p>
      </dsp:txBody>
      <dsp:txXfrm>
        <a:off x="19904" y="1215205"/>
        <a:ext cx="6367762" cy="367937"/>
      </dsp:txXfrm>
    </dsp:sp>
    <dsp:sp modelId="{0259EA2A-6B77-464F-9581-33DCE72A8D19}">
      <dsp:nvSpPr>
        <dsp:cNvPr id="0" name=""/>
        <dsp:cNvSpPr/>
      </dsp:nvSpPr>
      <dsp:spPr>
        <a:xfrm>
          <a:off x="0" y="1603046"/>
          <a:ext cx="6407570" cy="448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440" tIns="21590" rIns="120904" bIns="21590" numCol="1" spcCol="1270" anchor="t" anchorCtr="0">
          <a:noAutofit/>
        </a:bodyPr>
        <a:lstStyle/>
        <a:p>
          <a:pPr marL="114300" lvl="1" indent="-114300" algn="l" defTabSz="577850" rtl="0">
            <a:lnSpc>
              <a:spcPct val="90000"/>
            </a:lnSpc>
            <a:spcBef>
              <a:spcPct val="0"/>
            </a:spcBef>
            <a:spcAft>
              <a:spcPct val="20000"/>
            </a:spcAft>
            <a:buChar char="•"/>
          </a:pPr>
          <a:r>
            <a:rPr lang="en-CA" sz="1300" b="1" kern="1200" spc="-30" dirty="0">
              <a:ea typeface="Calibri" panose="020F0502020204030204" pitchFamily="34" charset="0"/>
              <a:cs typeface="Times New Roman"/>
            </a:rPr>
            <a:t>1154</a:t>
          </a:r>
          <a:r>
            <a:rPr lang="en-CA" sz="1300" kern="1200" spc="-30" dirty="0">
              <a:ea typeface="Calibri" panose="020F0502020204030204" pitchFamily="34" charset="0"/>
              <a:cs typeface="Times New Roman"/>
            </a:rPr>
            <a:t> patients in </a:t>
          </a:r>
          <a:r>
            <a:rPr lang="en-CA" sz="1300" b="1" kern="1200" spc="-30" dirty="0">
              <a:ea typeface="Calibri" panose="020F0502020204030204" pitchFamily="34" charset="0"/>
              <a:cs typeface="Times New Roman"/>
            </a:rPr>
            <a:t>61</a:t>
          </a:r>
          <a:r>
            <a:rPr lang="en-CA" sz="1300" kern="1200" spc="-30" dirty="0">
              <a:ea typeface="Calibri" panose="020F0502020204030204" pitchFamily="34" charset="0"/>
              <a:cs typeface="Times New Roman"/>
            </a:rPr>
            <a:t> countries and </a:t>
          </a:r>
          <a:r>
            <a:rPr lang="en-CA" sz="1300" b="1" kern="1200" spc="-30" dirty="0">
              <a:ea typeface="Calibri" panose="020F0502020204030204" pitchFamily="34" charset="0"/>
              <a:cs typeface="Times New Roman"/>
            </a:rPr>
            <a:t>90</a:t>
          </a:r>
          <a:r>
            <a:rPr lang="en-CA" sz="1300" kern="1200" spc="-30" dirty="0">
              <a:ea typeface="Calibri" panose="020F0502020204030204" pitchFamily="34" charset="0"/>
              <a:cs typeface="Times New Roman"/>
            </a:rPr>
            <a:t> diseases </a:t>
          </a:r>
          <a:r>
            <a:rPr lang="en-CA" sz="1300" b="1" kern="1200" spc="-30" dirty="0">
              <a:solidFill>
                <a:schemeClr val="accent2">
                  <a:lumMod val="50000"/>
                </a:schemeClr>
              </a:solidFill>
              <a:ea typeface="Calibri" panose="020F0502020204030204" pitchFamily="34" charset="0"/>
              <a:cs typeface="Times New Roman"/>
            </a:rPr>
            <a:t>(241 psoriasis patients)</a:t>
          </a:r>
          <a:r>
            <a:rPr lang="en-CA" sz="1300" kern="1200" spc="-30" dirty="0">
              <a:latin typeface="Calibri Light" panose="020F0302020204030204"/>
              <a:cs typeface="Times New Roman"/>
            </a:rPr>
            <a:t> </a:t>
          </a:r>
          <a:endParaRPr lang="en-CA" sz="1300" kern="1200" dirty="0"/>
        </a:p>
        <a:p>
          <a:pPr marL="114300" lvl="1" indent="-114300" algn="l" defTabSz="577850">
            <a:lnSpc>
              <a:spcPct val="90000"/>
            </a:lnSpc>
            <a:spcBef>
              <a:spcPct val="0"/>
            </a:spcBef>
            <a:spcAft>
              <a:spcPct val="20000"/>
            </a:spcAft>
            <a:buChar char="•"/>
          </a:pPr>
          <a:r>
            <a:rPr lang="en-CA" sz="1300" kern="1200"/>
            <a:t>Outcome: </a:t>
          </a:r>
          <a:r>
            <a:rPr lang="en-CA" sz="1300" b="1" i="1" kern="1200"/>
            <a:t>27 items</a:t>
          </a:r>
        </a:p>
      </dsp:txBody>
      <dsp:txXfrm>
        <a:off x="0" y="1603046"/>
        <a:ext cx="6407570" cy="448672"/>
      </dsp:txXfrm>
    </dsp:sp>
    <dsp:sp modelId="{8EBFBF90-6959-4B64-A5A0-D7ADAC82D2B9}">
      <dsp:nvSpPr>
        <dsp:cNvPr id="0" name=""/>
        <dsp:cNvSpPr/>
      </dsp:nvSpPr>
      <dsp:spPr>
        <a:xfrm>
          <a:off x="0" y="2051719"/>
          <a:ext cx="6407570" cy="407745"/>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CA" sz="1700" kern="1200"/>
            <a:t>Cognitive Interviews: 2021</a:t>
          </a:r>
        </a:p>
      </dsp:txBody>
      <dsp:txXfrm>
        <a:off x="19904" y="2071623"/>
        <a:ext cx="6367762" cy="367937"/>
      </dsp:txXfrm>
    </dsp:sp>
    <dsp:sp modelId="{E8CFE491-0A24-4C58-8F75-ACB028C452FE}">
      <dsp:nvSpPr>
        <dsp:cNvPr id="0" name=""/>
        <dsp:cNvSpPr/>
      </dsp:nvSpPr>
      <dsp:spPr>
        <a:xfrm>
          <a:off x="0" y="2459464"/>
          <a:ext cx="6407570" cy="448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44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US" sz="1300" b="1" kern="1200" dirty="0"/>
            <a:t>12</a:t>
          </a:r>
          <a:r>
            <a:rPr lang="en-US" sz="1300" kern="1200" dirty="0"/>
            <a:t> patients in </a:t>
          </a:r>
          <a:r>
            <a:rPr lang="en-US" sz="1300" b="1" kern="1200" dirty="0"/>
            <a:t>4</a:t>
          </a:r>
          <a:r>
            <a:rPr lang="en-US" sz="1300" kern="1200" dirty="0"/>
            <a:t> countries and </a:t>
          </a:r>
          <a:r>
            <a:rPr lang="en-US" sz="1300" b="1" kern="1200" dirty="0"/>
            <a:t>6</a:t>
          </a:r>
          <a:r>
            <a:rPr lang="en-US" sz="1300" kern="1200" dirty="0"/>
            <a:t> diseases </a:t>
          </a:r>
          <a:r>
            <a:rPr lang="en-US" sz="1300" b="1" kern="1200" dirty="0">
              <a:solidFill>
                <a:schemeClr val="accent2">
                  <a:lumMod val="50000"/>
                </a:schemeClr>
              </a:solidFill>
            </a:rPr>
            <a:t>(2 psoriasis patients)</a:t>
          </a:r>
          <a:endParaRPr lang="en-CA" sz="1300" kern="1200" dirty="0"/>
        </a:p>
        <a:p>
          <a:pPr marL="114300" lvl="1" indent="-114300" algn="l" defTabSz="577850">
            <a:lnSpc>
              <a:spcPct val="90000"/>
            </a:lnSpc>
            <a:spcBef>
              <a:spcPct val="0"/>
            </a:spcBef>
            <a:spcAft>
              <a:spcPct val="20000"/>
            </a:spcAft>
            <a:buChar char="•"/>
          </a:pPr>
          <a:r>
            <a:rPr lang="en-CA" sz="1300" kern="1200"/>
            <a:t>Outcome: </a:t>
          </a:r>
          <a:r>
            <a:rPr lang="en-CA" sz="1300" b="1" i="1" kern="1200"/>
            <a:t>26 items</a:t>
          </a:r>
        </a:p>
      </dsp:txBody>
      <dsp:txXfrm>
        <a:off x="0" y="2459464"/>
        <a:ext cx="6407570" cy="448672"/>
      </dsp:txXfrm>
    </dsp:sp>
    <dsp:sp modelId="{6536D0D4-DD1E-4B54-BF72-1FFDC09B60FF}">
      <dsp:nvSpPr>
        <dsp:cNvPr id="0" name=""/>
        <dsp:cNvSpPr/>
      </dsp:nvSpPr>
      <dsp:spPr>
        <a:xfrm>
          <a:off x="0" y="2908137"/>
          <a:ext cx="6407570" cy="407745"/>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CA" sz="1700" kern="1200"/>
            <a:t>Psychometrics Surveys: 2021-2022</a:t>
          </a:r>
        </a:p>
      </dsp:txBody>
      <dsp:txXfrm>
        <a:off x="19904" y="2928041"/>
        <a:ext cx="6367762" cy="367937"/>
      </dsp:txXfrm>
    </dsp:sp>
    <dsp:sp modelId="{EAC63F3A-537F-4EBA-89B0-71BD52055284}">
      <dsp:nvSpPr>
        <dsp:cNvPr id="0" name=""/>
        <dsp:cNvSpPr/>
      </dsp:nvSpPr>
      <dsp:spPr>
        <a:xfrm>
          <a:off x="0" y="3315882"/>
          <a:ext cx="6407570"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440" tIns="16510" rIns="92456" bIns="16510" numCol="1" spcCol="1270" anchor="t" anchorCtr="0">
          <a:noAutofit/>
        </a:bodyPr>
        <a:lstStyle/>
        <a:p>
          <a:pPr marL="114300" lvl="1" indent="-114300" algn="l" defTabSz="577850">
            <a:lnSpc>
              <a:spcPct val="90000"/>
            </a:lnSpc>
            <a:spcBef>
              <a:spcPct val="0"/>
            </a:spcBef>
            <a:spcAft>
              <a:spcPct val="20000"/>
            </a:spcAft>
            <a:buChar char="•"/>
          </a:pPr>
          <a:r>
            <a:rPr lang="en-CA" sz="1300" kern="1200"/>
            <a:t>Survey #1: </a:t>
          </a:r>
          <a:r>
            <a:rPr lang="en-CA" sz="1300" b="1" kern="1200"/>
            <a:t>486</a:t>
          </a:r>
          <a:r>
            <a:rPr lang="en-CA" sz="1300" kern="1200"/>
            <a:t> patients (Completed Dec. 2021)</a:t>
          </a:r>
        </a:p>
        <a:p>
          <a:pPr marL="114300" lvl="1" indent="-114300" algn="l" defTabSz="577850" rtl="0">
            <a:lnSpc>
              <a:spcPct val="90000"/>
            </a:lnSpc>
            <a:spcBef>
              <a:spcPct val="0"/>
            </a:spcBef>
            <a:spcAft>
              <a:spcPct val="20000"/>
            </a:spcAft>
            <a:buChar char="•"/>
          </a:pPr>
          <a:r>
            <a:rPr lang="en-CA" sz="1300" kern="1200"/>
            <a:t>Survey #2: </a:t>
          </a:r>
          <a:r>
            <a:rPr lang="en-CA" sz="1300" b="0" kern="1200">
              <a:latin typeface="+mn-lt"/>
            </a:rPr>
            <a:t>Test - </a:t>
          </a:r>
          <a:r>
            <a:rPr lang="en-CA" sz="1300" b="1" kern="1200">
              <a:latin typeface="+mn-lt"/>
            </a:rPr>
            <a:t>504</a:t>
          </a:r>
          <a:r>
            <a:rPr lang="en-CA" sz="1300" b="0" kern="1200">
              <a:latin typeface="+mn-lt"/>
            </a:rPr>
            <a:t> </a:t>
          </a:r>
          <a:r>
            <a:rPr lang="en-CA" sz="1300" kern="1200">
              <a:latin typeface="+mn-lt"/>
            </a:rPr>
            <a:t>patients completed </a:t>
          </a:r>
          <a:r>
            <a:rPr lang="en-CA" sz="1300" kern="1200">
              <a:solidFill>
                <a:prstClr val="black">
                  <a:hueOff val="0"/>
                  <a:satOff val="0"/>
                  <a:lumOff val="0"/>
                  <a:alphaOff val="0"/>
                </a:prstClr>
              </a:solidFill>
              <a:latin typeface="+mn-lt"/>
              <a:ea typeface="+mn-ea"/>
              <a:cs typeface="+mn-cs"/>
            </a:rPr>
            <a:t>July</a:t>
          </a:r>
          <a:r>
            <a:rPr lang="en-CA" sz="1300" kern="1200">
              <a:latin typeface="+mn-lt"/>
            </a:rPr>
            <a:t> 2022; </a:t>
          </a:r>
          <a:r>
            <a:rPr lang="en-CA" sz="1300" b="0" kern="1200">
              <a:latin typeface="+mn-lt"/>
            </a:rPr>
            <a:t>r</a:t>
          </a:r>
          <a:r>
            <a:rPr lang="en-CA" sz="1300" b="0">
              <a:latin typeface="+mn-lt"/>
            </a:rPr>
            <a:t>e-test –</a:t>
          </a:r>
          <a:r>
            <a:rPr lang="en-CA" sz="1300" b="1">
              <a:latin typeface="+mn-lt"/>
            </a:rPr>
            <a:t> 272 </a:t>
          </a:r>
          <a:r>
            <a:rPr lang="en-CA" sz="1300" b="0">
              <a:latin typeface="+mn-lt"/>
            </a:rPr>
            <a:t>patients</a:t>
          </a:r>
          <a:r>
            <a:rPr lang="en-CA" sz="1300" b="1">
              <a:latin typeface="+mn-lt"/>
            </a:rPr>
            <a:t> </a:t>
          </a:r>
          <a:r>
            <a:rPr lang="en-CA" sz="1300">
              <a:latin typeface="+mn-lt"/>
            </a:rPr>
            <a:t>(Completed Sept. 2022)</a:t>
          </a:r>
          <a:endParaRPr lang="en-CA" sz="1300" b="0" kern="1200">
            <a:latin typeface="+mn-lt"/>
          </a:endParaRPr>
        </a:p>
        <a:p>
          <a:pPr marL="114300" lvl="1" indent="-114300" algn="l" defTabSz="577850">
            <a:lnSpc>
              <a:spcPct val="90000"/>
            </a:lnSpc>
            <a:spcBef>
              <a:spcPct val="0"/>
            </a:spcBef>
            <a:spcAft>
              <a:spcPct val="20000"/>
            </a:spcAft>
            <a:buChar char="•"/>
          </a:pPr>
          <a:r>
            <a:rPr lang="en-CA" sz="1300" kern="1200"/>
            <a:t>Outcome: </a:t>
          </a:r>
          <a:r>
            <a:rPr lang="en-CA" sz="1300" b="1" kern="1200"/>
            <a:t>16</a:t>
          </a:r>
          <a:r>
            <a:rPr lang="en-CA" sz="1300" b="1" i="1" kern="1200"/>
            <a:t> items</a:t>
          </a:r>
          <a:endParaRPr lang="en-CA" sz="1300" b="0" kern="1200">
            <a:latin typeface="+mn-lt"/>
          </a:endParaRPr>
        </a:p>
      </dsp:txBody>
      <dsp:txXfrm>
        <a:off x="0" y="3315882"/>
        <a:ext cx="6407570" cy="844560"/>
      </dsp:txXfrm>
    </dsp:sp>
    <dsp:sp modelId="{79C90A6D-B939-4364-A0B2-59A992B7082F}">
      <dsp:nvSpPr>
        <dsp:cNvPr id="0" name=""/>
        <dsp:cNvSpPr/>
      </dsp:nvSpPr>
      <dsp:spPr>
        <a:xfrm>
          <a:off x="0" y="4160442"/>
          <a:ext cx="6407570" cy="407745"/>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CA" sz="1600" b="1" kern="1200">
              <a:latin typeface="+mn-lt"/>
            </a:rPr>
            <a:t>GRIDD Study: 2023 </a:t>
          </a:r>
          <a:r>
            <a:rPr lang="en-CA" sz="1600" b="0" kern="1200">
              <a:latin typeface="+mn-lt"/>
            </a:rPr>
            <a:t>used the 16 question PRIDD measure for the first time </a:t>
          </a:r>
        </a:p>
      </dsp:txBody>
      <dsp:txXfrm>
        <a:off x="19904" y="4180346"/>
        <a:ext cx="6367762" cy="367937"/>
      </dsp:txXfrm>
    </dsp:sp>
    <dsp:sp modelId="{214BC1EA-640C-4C5F-89EB-79876BAFF828}">
      <dsp:nvSpPr>
        <dsp:cNvPr id="0" name=""/>
        <dsp:cNvSpPr/>
      </dsp:nvSpPr>
      <dsp:spPr>
        <a:xfrm>
          <a:off x="0" y="4568187"/>
          <a:ext cx="6407570" cy="439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440" tIns="16510" rIns="92456" bIns="16510" numCol="1" spcCol="1270" anchor="t" anchorCtr="0">
          <a:noAutofit/>
        </a:bodyPr>
        <a:lstStyle/>
        <a:p>
          <a:pPr marL="114300" lvl="1" indent="-114300" algn="l" defTabSz="577850">
            <a:lnSpc>
              <a:spcPct val="90000"/>
            </a:lnSpc>
            <a:spcBef>
              <a:spcPct val="0"/>
            </a:spcBef>
            <a:spcAft>
              <a:spcPct val="20000"/>
            </a:spcAft>
            <a:buChar char="•"/>
          </a:pPr>
          <a:r>
            <a:rPr lang="en-CA" sz="1300" b="0" kern="1200" dirty="0">
              <a:latin typeface="+mn-lt"/>
            </a:rPr>
            <a:t>Survey #1: </a:t>
          </a:r>
          <a:r>
            <a:rPr lang="en-CA" sz="1300" b="1" kern="1200" dirty="0">
              <a:latin typeface="+mn-lt"/>
            </a:rPr>
            <a:t>3800+ </a:t>
          </a:r>
          <a:r>
            <a:rPr lang="en-CA" sz="1300" b="0" kern="1200" dirty="0">
              <a:latin typeface="+mn-lt"/>
            </a:rPr>
            <a:t>patients (Closed Dec 31, 2023) </a:t>
          </a:r>
          <a:r>
            <a:rPr lang="en-CA" sz="1300" b="1" kern="1200" dirty="0">
              <a:solidFill>
                <a:schemeClr val="tx1">
                  <a:lumMod val="50000"/>
                  <a:lumOff val="50000"/>
                </a:schemeClr>
              </a:solidFill>
              <a:latin typeface="+mn-lt"/>
            </a:rPr>
            <a:t>(473 psoriasis patients)</a:t>
          </a:r>
          <a:endParaRPr lang="en-CA" sz="1300" b="0" kern="1200" dirty="0">
            <a:latin typeface="+mn-lt"/>
          </a:endParaRPr>
        </a:p>
        <a:p>
          <a:pPr marL="114300" lvl="1" indent="-114300" algn="l" defTabSz="577850">
            <a:lnSpc>
              <a:spcPct val="90000"/>
            </a:lnSpc>
            <a:spcBef>
              <a:spcPct val="0"/>
            </a:spcBef>
            <a:spcAft>
              <a:spcPct val="20000"/>
            </a:spcAft>
            <a:buChar char="•"/>
          </a:pPr>
          <a:r>
            <a:rPr lang="en-CA" sz="1300" b="0" kern="1200">
              <a:latin typeface="+mn-lt"/>
            </a:rPr>
            <a:t>Survey #2: Re-test </a:t>
          </a:r>
          <a:r>
            <a:rPr lang="en-CA" sz="1300" b="1" kern="1200">
              <a:latin typeface="+mn-lt"/>
            </a:rPr>
            <a:t>1230+ </a:t>
          </a:r>
          <a:r>
            <a:rPr lang="en-CA" sz="1300" b="0" kern="1200">
              <a:latin typeface="+mn-lt"/>
            </a:rPr>
            <a:t>patients (Closed Dec 31,2023)</a:t>
          </a:r>
        </a:p>
      </dsp:txBody>
      <dsp:txXfrm>
        <a:off x="0" y="4568187"/>
        <a:ext cx="6407570" cy="43987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F0C853-9D06-C24B-B2F1-0489647B8AC4}" type="datetimeFigureOut">
              <a:rPr lang="en-GB" smtClean="0"/>
              <a:t>24/06/2024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14661B-7231-1440-B544-D8B934E902A7}" type="slidenum">
              <a:rPr lang="en-GB" smtClean="0"/>
              <a:t>‹#›</a:t>
            </a:fld>
            <a:endParaRPr lang="en-GB"/>
          </a:p>
        </p:txBody>
      </p:sp>
    </p:spTree>
    <p:extLst>
      <p:ext uri="{BB962C8B-B14F-4D97-AF65-F5344CB8AC3E}">
        <p14:creationId xmlns:p14="http://schemas.microsoft.com/office/powerpoint/2010/main" val="1737068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3D14661B-7231-1440-B544-D8B934E902A7}" type="slidenum">
              <a:rPr lang="en-GB" smtClean="0"/>
              <a:t>1</a:t>
            </a:fld>
            <a:endParaRPr lang="en-GB"/>
          </a:p>
        </p:txBody>
      </p:sp>
    </p:spTree>
    <p:extLst>
      <p:ext uri="{BB962C8B-B14F-4D97-AF65-F5344CB8AC3E}">
        <p14:creationId xmlns:p14="http://schemas.microsoft.com/office/powerpoint/2010/main" val="4161119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6633AC-7BAB-4AFB-8AEB-901549EFB01B}"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0253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6633AC-7BAB-4AFB-8AEB-901549EFB01B}"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7844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6633AC-7BAB-4AFB-8AEB-901549EFB01B}"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6897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6633AC-7BAB-4AFB-8AEB-901549EFB01B}"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6588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6633AC-7BAB-4AFB-8AEB-901549EFB01B}"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0997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6633AC-7BAB-4AFB-8AEB-901549EFB01B}"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0807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Jennifer</a:t>
            </a:r>
          </a:p>
        </p:txBody>
      </p:sp>
      <p:sp>
        <p:nvSpPr>
          <p:cNvPr id="4" name="Slide Number Placeholder 3"/>
          <p:cNvSpPr>
            <a:spLocks noGrp="1"/>
          </p:cNvSpPr>
          <p:nvPr>
            <p:ph type="sldNum" sz="quarter" idx="5"/>
          </p:nvPr>
        </p:nvSpPr>
        <p:spPr/>
        <p:txBody>
          <a:bodyPr/>
          <a:lstStyle/>
          <a:p>
            <a:fld id="{3D14661B-7231-1440-B544-D8B934E902A7}" type="slidenum">
              <a:rPr lang="en-GB" smtClean="0"/>
              <a:t>16</a:t>
            </a:fld>
            <a:endParaRPr lang="en-GB"/>
          </a:p>
        </p:txBody>
      </p:sp>
    </p:spTree>
    <p:extLst>
      <p:ext uri="{BB962C8B-B14F-4D97-AF65-F5344CB8AC3E}">
        <p14:creationId xmlns:p14="http://schemas.microsoft.com/office/powerpoint/2010/main" val="1193511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Marc-</a:t>
            </a:r>
            <a:br>
              <a:rPr lang="en-US" sz="1800" dirty="0"/>
            </a:br>
            <a:endParaRPr lang="en-US" sz="1800" dirty="0"/>
          </a:p>
          <a:p>
            <a:r>
              <a:rPr lang="en-US" sz="1800" dirty="0"/>
              <a:t>We truly appreciate all the insights and advice the Scientific Advisory board has been able to provide. </a:t>
            </a:r>
          </a:p>
          <a:p>
            <a:endParaRPr lang="en-US" sz="1800" dirty="0"/>
          </a:p>
          <a:p>
            <a:r>
              <a:rPr lang="en-US" sz="1800" dirty="0"/>
              <a:t>We have been privileged to work with an international group of experts including Professor Andrew Finlay, the creator of the DLQI.</a:t>
            </a:r>
          </a:p>
        </p:txBody>
      </p:sp>
      <p:sp>
        <p:nvSpPr>
          <p:cNvPr id="4" name="Slide Number Placeholder 3"/>
          <p:cNvSpPr>
            <a:spLocks noGrp="1"/>
          </p:cNvSpPr>
          <p:nvPr>
            <p:ph type="sldNum" sz="quarter" idx="5"/>
          </p:nvPr>
        </p:nvSpPr>
        <p:spPr/>
        <p:txBody>
          <a:bodyPr/>
          <a:lstStyle/>
          <a:p>
            <a:fld id="{3D14661B-7231-1440-B544-D8B934E902A7}" type="slidenum">
              <a:rPr lang="en-GB" smtClean="0"/>
              <a:t>2</a:t>
            </a:fld>
            <a:endParaRPr lang="en-GB"/>
          </a:p>
        </p:txBody>
      </p:sp>
    </p:spTree>
    <p:extLst>
      <p:ext uri="{BB962C8B-B14F-4D97-AF65-F5344CB8AC3E}">
        <p14:creationId xmlns:p14="http://schemas.microsoft.com/office/powerpoint/2010/main" val="4294845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Rachael</a:t>
            </a:r>
          </a:p>
          <a:p>
            <a:endParaRPr lang="en-GB">
              <a:cs typeface="Calibri"/>
            </a:endParaRPr>
          </a:p>
          <a:p>
            <a:r>
              <a:rPr lang="en-GB">
                <a:cs typeface="Calibri"/>
              </a:rPr>
              <a:t>Any measure, whether it's weighing scale or patient-reported outcome measure, needs to demonstrate that it meets certain criteria before it can be used by clinicians, researchers or regulators like the FDA.</a:t>
            </a:r>
            <a:endParaRPr lang="en-GB"/>
          </a:p>
          <a:p>
            <a:endParaRPr lang="en-GB">
              <a:cs typeface="Calibri"/>
            </a:endParaRPr>
          </a:p>
          <a:p>
            <a:r>
              <a:rPr lang="en-GB">
                <a:cs typeface="Calibri"/>
              </a:rPr>
              <a:t>These criteria are called measurement properties. There are many of them and they fall into three groups. Reliability is about the stability of a measure (if you get the same results over time when nothing has changed), validity is the degree to which a measure actually measures what it aims to (for example, bathroom scales are not a valid measure of fat loss, because they measure the whole person, not just fat), and responsiveness is the degree to which a measure can detect change over time, for example, before and after starting a new treatment.</a:t>
            </a:r>
          </a:p>
          <a:p>
            <a:endParaRPr lang="en-GB"/>
          </a:p>
          <a:p>
            <a:r>
              <a:rPr lang="en-GB">
                <a:cs typeface="Calibri"/>
              </a:rPr>
              <a:t>We used a standardised framework called COSMIN to test PRIDD's measurement properties.</a:t>
            </a:r>
            <a:endParaRPr lang="en-GB"/>
          </a:p>
          <a:p>
            <a:endParaRPr lang="en-GB"/>
          </a:p>
          <a:p>
            <a:endParaRPr lang="en-CA">
              <a:cs typeface="Calibri"/>
            </a:endParaRPr>
          </a:p>
        </p:txBody>
      </p:sp>
      <p:sp>
        <p:nvSpPr>
          <p:cNvPr id="4" name="Slide Number Placeholder 3"/>
          <p:cNvSpPr>
            <a:spLocks noGrp="1"/>
          </p:cNvSpPr>
          <p:nvPr>
            <p:ph type="sldNum" sz="quarter" idx="5"/>
          </p:nvPr>
        </p:nvSpPr>
        <p:spPr/>
        <p:txBody>
          <a:bodyPr/>
          <a:lstStyle/>
          <a:p>
            <a:fld id="{6E1A4806-4058-42D2-9D34-976C2B77A12E}" type="slidenum">
              <a:rPr lang="en-GB" smtClean="0"/>
              <a:t>3</a:t>
            </a:fld>
            <a:endParaRPr lang="en-GB"/>
          </a:p>
        </p:txBody>
      </p:sp>
    </p:spTree>
    <p:extLst>
      <p:ext uri="{BB962C8B-B14F-4D97-AF65-F5344CB8AC3E}">
        <p14:creationId xmlns:p14="http://schemas.microsoft.com/office/powerpoint/2010/main" val="1023520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t>Jennifer:</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D14661B-7231-1440-B544-D8B934E902A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6890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14661B-7231-1440-B544-D8B934E902A7}" type="slidenum">
              <a:rPr lang="en-GB" smtClean="0"/>
              <a:t>5</a:t>
            </a:fld>
            <a:endParaRPr lang="en-GB"/>
          </a:p>
        </p:txBody>
      </p:sp>
    </p:spTree>
    <p:extLst>
      <p:ext uri="{BB962C8B-B14F-4D97-AF65-F5344CB8AC3E}">
        <p14:creationId xmlns:p14="http://schemas.microsoft.com/office/powerpoint/2010/main" val="345422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Rachael</a:t>
            </a:r>
          </a:p>
          <a:p>
            <a:endParaRPr lang="en-US">
              <a:ea typeface="Calibri"/>
              <a:cs typeface="Calibri"/>
            </a:endParaRPr>
          </a:p>
          <a:p>
            <a:r>
              <a:rPr lang="en-US">
                <a:ea typeface="Calibri"/>
                <a:cs typeface="Calibri"/>
              </a:rPr>
              <a:t>An overview of the measurement properties of PRIDD and the most commonly used dermatology patient-reported measures – the DLQI and the </a:t>
            </a:r>
            <a:r>
              <a:rPr lang="en-US" err="1">
                <a:ea typeface="Calibri"/>
                <a:cs typeface="Calibri"/>
              </a:rPr>
              <a:t>Skindex</a:t>
            </a:r>
            <a:r>
              <a:rPr lang="en-US">
                <a:ea typeface="Calibri"/>
                <a:cs typeface="Calibri"/>
              </a:rPr>
              <a:t> Instruments</a:t>
            </a:r>
          </a:p>
          <a:p>
            <a:endParaRPr lang="en-US">
              <a:ea typeface="Calibri"/>
              <a:cs typeface="Calibri"/>
            </a:endParaRPr>
          </a:p>
          <a:p>
            <a:r>
              <a:rPr lang="en-US">
                <a:ea typeface="Calibri"/>
                <a:cs typeface="Calibri"/>
              </a:rPr>
              <a:t>Nearly all of PRIDD's measurement properties meet the criteria. We are retesting the indeterminate ones during the GRIDD study.</a:t>
            </a:r>
          </a:p>
          <a:p>
            <a:endParaRPr lang="en-US">
              <a:ea typeface="Calibri"/>
              <a:cs typeface="Calibri"/>
            </a:endParaRPr>
          </a:p>
          <a:p>
            <a:r>
              <a:rPr lang="en-US">
                <a:ea typeface="Calibri"/>
                <a:cs typeface="Calibri"/>
              </a:rPr>
              <a:t>PRIDD is the only dermatology PROM that scored 'A' - that means it’s the only one that meets the criteria to be recommended for use.</a:t>
            </a:r>
          </a:p>
        </p:txBody>
      </p:sp>
      <p:sp>
        <p:nvSpPr>
          <p:cNvPr id="4" name="Slide Number Placeholder 3"/>
          <p:cNvSpPr>
            <a:spLocks noGrp="1"/>
          </p:cNvSpPr>
          <p:nvPr>
            <p:ph type="sldNum" sz="quarter" idx="5"/>
          </p:nvPr>
        </p:nvSpPr>
        <p:spPr/>
        <p:txBody>
          <a:bodyPr/>
          <a:lstStyle/>
          <a:p>
            <a:fld id="{3D14661B-7231-1440-B544-D8B934E902A7}" type="slidenum">
              <a:rPr lang="en-GB" smtClean="0"/>
              <a:t>6</a:t>
            </a:fld>
            <a:endParaRPr lang="en-GB"/>
          </a:p>
        </p:txBody>
      </p:sp>
    </p:spTree>
    <p:extLst>
      <p:ext uri="{BB962C8B-B14F-4D97-AF65-F5344CB8AC3E}">
        <p14:creationId xmlns:p14="http://schemas.microsoft.com/office/powerpoint/2010/main" val="3371612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cs typeface="Calibri"/>
              </a:rPr>
              <a:t>Rachael</a:t>
            </a:r>
          </a:p>
          <a:p>
            <a:endParaRPr lang="en-CA">
              <a:cs typeface="Calibri"/>
            </a:endParaRPr>
          </a:p>
          <a:p>
            <a:r>
              <a:rPr lang="en-CA">
                <a:cs typeface="Calibri"/>
              </a:rPr>
              <a:t>Unveil</a:t>
            </a:r>
          </a:p>
          <a:p>
            <a:r>
              <a:rPr lang="en-CA">
                <a:cs typeface="Calibri"/>
              </a:rPr>
              <a:t>Easy to use in clinic</a:t>
            </a:r>
          </a:p>
        </p:txBody>
      </p:sp>
    </p:spTree>
    <p:extLst>
      <p:ext uri="{BB962C8B-B14F-4D97-AF65-F5344CB8AC3E}">
        <p14:creationId xmlns:p14="http://schemas.microsoft.com/office/powerpoint/2010/main" val="1788267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Jennifer</a:t>
            </a:r>
          </a:p>
        </p:txBody>
      </p:sp>
      <p:sp>
        <p:nvSpPr>
          <p:cNvPr id="4" name="Slide Number Placeholder 3"/>
          <p:cNvSpPr>
            <a:spLocks noGrp="1"/>
          </p:cNvSpPr>
          <p:nvPr>
            <p:ph type="sldNum" sz="quarter" idx="5"/>
          </p:nvPr>
        </p:nvSpPr>
        <p:spPr/>
        <p:txBody>
          <a:bodyPr/>
          <a:lstStyle/>
          <a:p>
            <a:fld id="{3D14661B-7231-1440-B544-D8B934E902A7}" type="slidenum">
              <a:rPr lang="en-GB" smtClean="0"/>
              <a:t>8</a:t>
            </a:fld>
            <a:endParaRPr lang="en-GB"/>
          </a:p>
        </p:txBody>
      </p:sp>
    </p:spTree>
    <p:extLst>
      <p:ext uri="{BB962C8B-B14F-4D97-AF65-F5344CB8AC3E}">
        <p14:creationId xmlns:p14="http://schemas.microsoft.com/office/powerpoint/2010/main" val="3312904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Rachael</a:t>
            </a:r>
            <a:endParaRPr lang="en-US"/>
          </a:p>
          <a:p>
            <a:endParaRPr lang="en-US">
              <a:ea typeface="Calibri"/>
              <a:cs typeface="Calibri"/>
            </a:endParaRPr>
          </a:p>
          <a:p>
            <a:r>
              <a:rPr lang="en-US">
                <a:cs typeface="Calibri"/>
              </a:rPr>
              <a:t>I want to explain why each of the questions in the survey have been included.</a:t>
            </a:r>
          </a:p>
          <a:p>
            <a:endParaRPr lang="en-US">
              <a:cs typeface="Calibri"/>
            </a:endParaRPr>
          </a:p>
          <a:p>
            <a:r>
              <a:rPr lang="en-US">
                <a:cs typeface="Calibri"/>
              </a:rPr>
              <a:t>When developing a survey, researchers are always find a balance between </a:t>
            </a:r>
            <a:r>
              <a:rPr lang="en-US" err="1">
                <a:cs typeface="Calibri"/>
              </a:rPr>
              <a:t>maximising</a:t>
            </a:r>
            <a:r>
              <a:rPr lang="en-US">
                <a:cs typeface="Calibri"/>
              </a:rPr>
              <a:t> the amount of information we can obtain while ensuring that the survey isn't too burdensome for patients. </a:t>
            </a:r>
          </a:p>
          <a:p>
            <a:endParaRPr lang="en-US">
              <a:cs typeface="Calibri"/>
            </a:endParaRPr>
          </a:p>
          <a:p>
            <a:r>
              <a:rPr lang="en-US">
                <a:cs typeface="Calibri"/>
              </a:rPr>
              <a:t>In the GRIDD study, we are trying to do two things: understand the impact of dermatological conditions and validate the cross-cultural translations of PRIDD. PRIDD is key to both of these. </a:t>
            </a:r>
          </a:p>
          <a:p>
            <a:endParaRPr lang="en-US">
              <a:cs typeface="Calibri"/>
            </a:endParaRPr>
          </a:p>
          <a:p>
            <a:r>
              <a:rPr lang="en-US">
                <a:cs typeface="Calibri"/>
              </a:rPr>
              <a:t>In addition, we also need to know demographic information about the participants, their conditions, their experiences with healthcare and things related to impact. To illustrate, it would be beneficial to know, for example, if any particular age groups are especially impacted by their condition, whether the body area affected influences the levels of impact, and what effect effective medication has on impact. We can assess this by asking about demographics, conditions and healthcare.</a:t>
            </a:r>
          </a:p>
          <a:p>
            <a:endParaRPr lang="en-US">
              <a:cs typeface="Calibri"/>
            </a:endParaRPr>
          </a:p>
          <a:p>
            <a:r>
              <a:rPr lang="en-US">
                <a:cs typeface="Calibri"/>
              </a:rPr>
              <a:t>We are also interested in how impact is related to other concepts. For example, is a higher score on PRIDD associated with greater levels of anxiety and depression and lower levels of quality of life? If so, this would be powerful data for advocacy work. </a:t>
            </a:r>
          </a:p>
          <a:p>
            <a:endParaRPr lang="en-US">
              <a:cs typeface="Calibri"/>
            </a:endParaRPr>
          </a:p>
          <a:p>
            <a:r>
              <a:rPr lang="en-US">
                <a:cs typeface="Calibri"/>
              </a:rPr>
              <a:t>As is usual in scientific survey research, we have included a range of existing, </a:t>
            </a:r>
            <a:r>
              <a:rPr lang="en-US" err="1">
                <a:cs typeface="Calibri"/>
              </a:rPr>
              <a:t>standardised</a:t>
            </a:r>
            <a:r>
              <a:rPr lang="en-US">
                <a:cs typeface="Calibri"/>
              </a:rPr>
              <a:t>, validated measures. The DLQI is the most common dermatology PROM but we know it doesn't meet the scientific criteria. By including it, we can do a head to head comparison of PRIDD and the DLQI.</a:t>
            </a:r>
          </a:p>
          <a:p>
            <a:r>
              <a:rPr lang="en-US">
                <a:cs typeface="Calibri"/>
              </a:rPr>
              <a:t>The EQ-5D is a generic measure of quality of life, meaning that we can be used across conditions. It is widely used in health economics to make decisions about funding treatments. The value of including the EQ-5D is that we provide estimates that challenge current burden of disease metrics, can compare dermatologic conditions with other conditions, by comparing EQ-5D and PRIDD scores we can see whether the EQ-5D is a fair measure in dermatology (by being generic it might overlook things important dermatological conditions). </a:t>
            </a:r>
          </a:p>
          <a:p>
            <a:endParaRPr lang="en-US">
              <a:cs typeface="Calibri"/>
            </a:endParaRPr>
          </a:p>
          <a:p>
            <a:r>
              <a:rPr lang="en-US">
                <a:cs typeface="Calibri"/>
              </a:rPr>
              <a:t>The WHO-5 was developed by the WHO and measures current mental wellbeing. Participants in previous GRIDD studies explained that they had experienced some positive consequences of living with a dermatological condition. The positive framing of this questionnaire can pick up on that.</a:t>
            </a:r>
          </a:p>
          <a:p>
            <a:endParaRPr lang="en-US">
              <a:cs typeface="Calibri"/>
            </a:endParaRPr>
          </a:p>
          <a:p>
            <a:r>
              <a:rPr lang="en-US">
                <a:cs typeface="Calibri"/>
              </a:rPr>
              <a:t>The PHQ-9 and GAD-7 measure depression and anxiety. They are developed to reflect the DSM-IV criteria which is used to make a diagnosis of anxiety and depression. While they cannot be used to make a diagnosis, they can indicate the proportion of people meeting the criteria for a diagnosis and may therefore provide a powerful </a:t>
            </a:r>
            <a:r>
              <a:rPr lang="en-US" err="1">
                <a:cs typeface="Calibri"/>
              </a:rPr>
              <a:t>adovcacy</a:t>
            </a:r>
            <a:r>
              <a:rPr lang="en-US">
                <a:cs typeface="Calibri"/>
              </a:rPr>
              <a:t> tool. </a:t>
            </a:r>
          </a:p>
          <a:p>
            <a:endParaRPr lang="en-US">
              <a:cs typeface="Calibri"/>
            </a:endParaRPr>
          </a:p>
          <a:p>
            <a:r>
              <a:rPr lang="en-US">
                <a:cs typeface="Calibri"/>
              </a:rPr>
              <a:t>All of these questions and scientific measures will also be used in the validation of PRIDD and the cross-cultural translations as part of that process is examining how PRIDD performs across groups of people, conditions and in relation to measures of other related concepts such as quality of life, anxiety and depression. </a:t>
            </a:r>
            <a:endParaRPr lang="en-US"/>
          </a:p>
          <a:p>
            <a:endParaRPr lang="en-US"/>
          </a:p>
          <a:p>
            <a:r>
              <a:rPr lang="en-US">
                <a:ea typeface="Calibri"/>
                <a:cs typeface="Calibri"/>
              </a:rPr>
              <a:t>Again, clinicians, researchers and regulators like the FDA require this information before they will use PRIDD. </a:t>
            </a:r>
          </a:p>
        </p:txBody>
      </p:sp>
      <p:sp>
        <p:nvSpPr>
          <p:cNvPr id="4" name="Slide Number Placeholder 3"/>
          <p:cNvSpPr>
            <a:spLocks noGrp="1"/>
          </p:cNvSpPr>
          <p:nvPr>
            <p:ph type="sldNum" sz="quarter" idx="5"/>
          </p:nvPr>
        </p:nvSpPr>
        <p:spPr/>
        <p:txBody>
          <a:bodyPr/>
          <a:lstStyle/>
          <a:p>
            <a:fld id="{3D14661B-7231-1440-B544-D8B934E902A7}" type="slidenum">
              <a:rPr lang="en-GB" smtClean="0"/>
              <a:t>9</a:t>
            </a:fld>
            <a:endParaRPr lang="en-GB"/>
          </a:p>
        </p:txBody>
      </p:sp>
    </p:spTree>
    <p:extLst>
      <p:ext uri="{BB962C8B-B14F-4D97-AF65-F5344CB8AC3E}">
        <p14:creationId xmlns:p14="http://schemas.microsoft.com/office/powerpoint/2010/main" val="1735015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D6F15-8239-49E2-9F26-2427621A3B7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B6BE3202-B281-4B0C-AFB7-CEE540851D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2CE32D1A-ECB0-423F-89A7-682C0A2168F8}"/>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a:extLst>
              <a:ext uri="{FF2B5EF4-FFF2-40B4-BE49-F238E27FC236}">
                <a16:creationId xmlns:a16="http://schemas.microsoft.com/office/drawing/2014/main" id="{9AA9FF72-ADAE-4613-A480-25A92177DA0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8E9F638-7CD4-4DEE-A076-81871EC7DA7C}"/>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300863085"/>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D9474-BF48-435D-9058-0DE0DA01F9BF}"/>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EF8C1F8D-589C-4CFA-91D4-0E981703AB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151154F-1A43-4C4E-96B3-18E8981E3320}"/>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a:extLst>
              <a:ext uri="{FF2B5EF4-FFF2-40B4-BE49-F238E27FC236}">
                <a16:creationId xmlns:a16="http://schemas.microsoft.com/office/drawing/2014/main" id="{C682692C-EDA1-48E3-B7EE-3B775C0FB2B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C8F7EAB-7F50-421D-B59E-4C37DE26EDBF}"/>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2800831526"/>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50F070-891E-4582-AE0D-FE1FDB8137C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96E26BC-9A99-4452-903E-A75AACBDA79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DE37A93-FC9F-485F-B82F-6DE46E6C3F16}"/>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a:extLst>
              <a:ext uri="{FF2B5EF4-FFF2-40B4-BE49-F238E27FC236}">
                <a16:creationId xmlns:a16="http://schemas.microsoft.com/office/drawing/2014/main" id="{99C622CE-68BE-466D-A19D-F4116174E86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893FFD7-ECE6-4284-A574-B08FEE9E4E03}"/>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983471305"/>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asic">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09600" y="212400"/>
            <a:ext cx="9256000" cy="1096200"/>
          </a:xfrm>
          <a:prstGeom prst="rect">
            <a:avLst/>
          </a:prstGeom>
          <a:solidFill>
            <a:srgbClr val="E6E0EC"/>
          </a:solidFill>
          <a:ln>
            <a:noFill/>
          </a:ln>
        </p:spPr>
        <p:txBody>
          <a:bodyPr lIns="91425" tIns="91425" rIns="91425" bIns="91425" anchor="ctr" anchorCtr="0"/>
          <a:lstStyle>
            <a:lvl1pPr marL="0" marR="0" lvl="0" indent="165108" algn="l" rtl="0">
              <a:spcBef>
                <a:spcPts val="0"/>
              </a:spcBef>
              <a:spcAft>
                <a:spcPts val="0"/>
              </a:spcAft>
              <a:buNone/>
              <a:defRPr sz="3200" b="0" i="0" u="none" strike="noStrike" cap="none">
                <a:solidFill>
                  <a:srgbClr val="6C0000"/>
                </a:solidFill>
                <a:latin typeface="Arial"/>
                <a:ea typeface="Arial"/>
                <a:cs typeface="Arial"/>
                <a:sym typeface="Arial"/>
              </a:defRPr>
            </a:lvl1pPr>
            <a:lvl2pPr marL="0" marR="0" lvl="1" indent="63503" algn="l" rtl="0">
              <a:spcBef>
                <a:spcPts val="0"/>
              </a:spcBef>
              <a:spcAft>
                <a:spcPts val="0"/>
              </a:spcAft>
              <a:buNone/>
              <a:defRPr sz="3200" b="0" i="0" u="none" strike="noStrike" cap="none">
                <a:solidFill>
                  <a:srgbClr val="6C0000"/>
                </a:solidFill>
                <a:latin typeface="Arial"/>
                <a:ea typeface="Arial"/>
                <a:cs typeface="Arial"/>
                <a:sym typeface="Arial"/>
              </a:defRPr>
            </a:lvl2pPr>
            <a:lvl3pPr marL="0" marR="0" lvl="2" indent="63503" algn="l" rtl="0">
              <a:spcBef>
                <a:spcPts val="0"/>
              </a:spcBef>
              <a:spcAft>
                <a:spcPts val="0"/>
              </a:spcAft>
              <a:buNone/>
              <a:defRPr sz="3200" b="0" i="0" u="none" strike="noStrike" cap="none">
                <a:solidFill>
                  <a:srgbClr val="6C0000"/>
                </a:solidFill>
                <a:latin typeface="Arial"/>
                <a:ea typeface="Arial"/>
                <a:cs typeface="Arial"/>
                <a:sym typeface="Arial"/>
              </a:defRPr>
            </a:lvl3pPr>
            <a:lvl4pPr marL="0" marR="0" lvl="3" indent="63503" algn="l" rtl="0">
              <a:spcBef>
                <a:spcPts val="0"/>
              </a:spcBef>
              <a:spcAft>
                <a:spcPts val="0"/>
              </a:spcAft>
              <a:buNone/>
              <a:defRPr sz="3200" b="0" i="0" u="none" strike="noStrike" cap="none">
                <a:solidFill>
                  <a:srgbClr val="6C0000"/>
                </a:solidFill>
                <a:latin typeface="Arial"/>
                <a:ea typeface="Arial"/>
                <a:cs typeface="Arial"/>
                <a:sym typeface="Arial"/>
              </a:defRPr>
            </a:lvl4pPr>
            <a:lvl5pPr marL="0" marR="0" lvl="4" indent="63503" algn="l" rtl="0">
              <a:spcBef>
                <a:spcPts val="0"/>
              </a:spcBef>
              <a:spcAft>
                <a:spcPts val="0"/>
              </a:spcAft>
              <a:buNone/>
              <a:defRPr sz="3200" b="0" i="0" u="none" strike="noStrike" cap="none">
                <a:solidFill>
                  <a:srgbClr val="6C0000"/>
                </a:solidFill>
                <a:latin typeface="Arial"/>
                <a:ea typeface="Arial"/>
                <a:cs typeface="Arial"/>
                <a:sym typeface="Arial"/>
              </a:defRPr>
            </a:lvl5pPr>
            <a:lvl6pPr marL="0" marR="0" lvl="5" indent="520726"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6pPr>
            <a:lvl7pPr marL="0" marR="0" lvl="6" indent="977949"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7pPr>
            <a:lvl8pPr marL="0" marR="0" lvl="7" indent="1435172"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8pPr>
            <a:lvl9pPr marL="0" marR="0" lvl="8" indent="1892395"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9pPr>
          </a:lstStyle>
          <a:p>
            <a:endParaRPr/>
          </a:p>
        </p:txBody>
      </p:sp>
      <p:sp>
        <p:nvSpPr>
          <p:cNvPr id="19" name="Shape 19"/>
          <p:cNvSpPr txBox="1">
            <a:spLocks noGrp="1"/>
          </p:cNvSpPr>
          <p:nvPr>
            <p:ph type="body" idx="1"/>
          </p:nvPr>
        </p:nvSpPr>
        <p:spPr>
          <a:xfrm>
            <a:off x="609600" y="1464275"/>
            <a:ext cx="9256000" cy="5211000"/>
          </a:xfrm>
          <a:prstGeom prst="rect">
            <a:avLst/>
          </a:prstGeom>
          <a:noFill/>
          <a:ln>
            <a:noFill/>
          </a:ln>
        </p:spPr>
        <p:txBody>
          <a:bodyPr lIns="91425" tIns="91425" rIns="91425" bIns="91425" anchor="t" anchorCtr="0"/>
          <a:lstStyle>
            <a:lvl1pPr marL="282589" marR="0" lvl="0" indent="-130182" algn="l" rtl="0">
              <a:spcBef>
                <a:spcPts val="1800"/>
              </a:spcBef>
              <a:spcAft>
                <a:spcPts val="0"/>
              </a:spcAft>
              <a:buClr>
                <a:srgbClr val="000000"/>
              </a:buClr>
              <a:buSzPct val="100000"/>
              <a:buFont typeface="Arial"/>
              <a:buChar char="•"/>
              <a:defRPr sz="2400" b="0" i="0" u="none" strike="noStrike" cap="none">
                <a:solidFill>
                  <a:srgbClr val="000000"/>
                </a:solidFill>
                <a:latin typeface="Arial"/>
                <a:ea typeface="Arial"/>
                <a:cs typeface="Arial"/>
                <a:sym typeface="Arial"/>
              </a:defRPr>
            </a:lvl1pPr>
            <a:lvl2pPr marL="806490" marR="0" lvl="1" indent="-222261" algn="l" rtl="0">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2pPr>
            <a:lvl3pPr marL="1143057" marR="0" lvl="2" indent="-114306" algn="l" rtl="0">
              <a:spcBef>
                <a:spcPts val="1800"/>
              </a:spcBef>
              <a:spcAft>
                <a:spcPts val="0"/>
              </a:spcAft>
              <a:buClr>
                <a:srgbClr val="000000"/>
              </a:buClr>
              <a:buSzPct val="100000"/>
              <a:buFont typeface="Arial"/>
              <a:buChar char="•"/>
              <a:defRPr sz="1800" b="0" i="0" u="none" strike="noStrike" cap="none">
                <a:solidFill>
                  <a:srgbClr val="000000"/>
                </a:solidFill>
                <a:latin typeface="Arial"/>
                <a:ea typeface="Arial"/>
                <a:cs typeface="Arial"/>
                <a:sym typeface="Arial"/>
              </a:defRPr>
            </a:lvl3pPr>
            <a:lvl4pPr marL="1620919" marR="0" lvl="3" indent="-122243" algn="l" rtl="0">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4pPr>
            <a:lvl5pPr marL="2106719" marR="0" lvl="4" indent="-150821" algn="l" rtl="0">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5pPr>
            <a:lvl6pPr marL="2564822" marR="0" lvl="5" indent="-151702"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6pPr>
            <a:lvl7pPr marL="3022045" marR="0" lvl="6" indent="-151702"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7pPr>
            <a:lvl8pPr marL="3479267" marR="0" lvl="7" indent="-151701"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8pPr>
            <a:lvl9pPr marL="3936490" marR="0" lvl="8" indent="-151701"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9pPr>
          </a:lstStyle>
          <a:p>
            <a:endParaRPr/>
          </a:p>
        </p:txBody>
      </p:sp>
      <p:sp>
        <p:nvSpPr>
          <p:cNvPr id="20" name="Shape 20"/>
          <p:cNvSpPr txBox="1">
            <a:spLocks noGrp="1"/>
          </p:cNvSpPr>
          <p:nvPr>
            <p:ph type="sldNum" idx="12"/>
          </p:nvPr>
        </p:nvSpPr>
        <p:spPr>
          <a:xfrm>
            <a:off x="10668002" y="6384926"/>
            <a:ext cx="914399" cy="307974"/>
          </a:xfrm>
          <a:prstGeom prst="rect">
            <a:avLst/>
          </a:prstGeom>
          <a:noFill/>
          <a:ln>
            <a:noFill/>
          </a:ln>
        </p:spPr>
        <p:txBody>
          <a:bodyPr lIns="45700" tIns="45700" rIns="45700" bIns="45700" anchor="ctr" anchorCtr="0">
            <a:noAutofit/>
          </a:bodyPr>
          <a:lstStyle/>
          <a:p>
            <a:pPr>
              <a:buClr>
                <a:srgbClr val="898989"/>
              </a:buClr>
              <a:buSzPct val="25000"/>
            </a:pPr>
            <a:fld id="{00000000-1234-1234-1234-123412341234}" type="slidenum">
              <a:rPr lang="en-US" sz="1400" smtClean="0">
                <a:solidFill>
                  <a:srgbClr val="898989"/>
                </a:solidFill>
                <a:latin typeface="Source Sans Pro"/>
                <a:ea typeface="Source Sans Pro"/>
                <a:cs typeface="Source Sans Pro"/>
                <a:sym typeface="Source Sans Pro"/>
              </a:rPr>
              <a:pPr>
                <a:buClr>
                  <a:srgbClr val="898989"/>
                </a:buClr>
                <a:buSzPct val="25000"/>
              </a:pPr>
              <a:t>‹#›</a:t>
            </a:fld>
            <a:endParaRPr lang="en-US" sz="1400">
              <a:solidFill>
                <a:srgbClr val="898989"/>
              </a:solidFill>
              <a:latin typeface="Source Sans Pro"/>
              <a:ea typeface="Source Sans Pro"/>
              <a:cs typeface="Source Sans Pro"/>
              <a:sym typeface="Source Sans Pro"/>
            </a:endParaRPr>
          </a:p>
        </p:txBody>
      </p:sp>
    </p:spTree>
    <p:extLst>
      <p:ext uri="{BB962C8B-B14F-4D97-AF65-F5344CB8AC3E}">
        <p14:creationId xmlns:p14="http://schemas.microsoft.com/office/powerpoint/2010/main" val="1510823732"/>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61"/>
        <p:cNvGrpSpPr/>
        <p:nvPr/>
      </p:nvGrpSpPr>
      <p:grpSpPr>
        <a:xfrm>
          <a:off x="0" y="0"/>
          <a:ext cx="0" cy="0"/>
          <a:chOff x="0" y="0"/>
          <a:chExt cx="0" cy="0"/>
        </a:xfrm>
      </p:grpSpPr>
      <p:grpSp>
        <p:nvGrpSpPr>
          <p:cNvPr id="162" name="Google Shape;162;p18"/>
          <p:cNvGrpSpPr/>
          <p:nvPr/>
        </p:nvGrpSpPr>
        <p:grpSpPr>
          <a:xfrm>
            <a:off x="7481633" y="169"/>
            <a:ext cx="4710367" cy="3717265"/>
            <a:chOff x="5611224" y="126"/>
            <a:chExt cx="3532775" cy="2787949"/>
          </a:xfrm>
        </p:grpSpPr>
        <p:sp>
          <p:nvSpPr>
            <p:cNvPr id="163" name="Google Shape;163;p18"/>
            <p:cNvSpPr/>
            <p:nvPr/>
          </p:nvSpPr>
          <p:spPr>
            <a:xfrm rot="10800000">
              <a:off x="5611224" y="126"/>
              <a:ext cx="3532775" cy="2787949"/>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 name="Google Shape;164;p18"/>
            <p:cNvSpPr/>
            <p:nvPr/>
          </p:nvSpPr>
          <p:spPr>
            <a:xfrm rot="10800000">
              <a:off x="5838148" y="4735"/>
              <a:ext cx="3305852" cy="2420531"/>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65" name="Google Shape;165;p18"/>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6" name="Google Shape;166;p18"/>
          <p:cNvSpPr txBox="1">
            <a:spLocks noGrp="1"/>
          </p:cNvSpPr>
          <p:nvPr>
            <p:ph type="subTitle" idx="1"/>
          </p:nvPr>
        </p:nvSpPr>
        <p:spPr>
          <a:xfrm>
            <a:off x="2711251" y="1762060"/>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67" name="Google Shape;167;p18"/>
          <p:cNvSpPr txBox="1">
            <a:spLocks noGrp="1"/>
          </p:cNvSpPr>
          <p:nvPr>
            <p:ph type="subTitle" idx="2"/>
          </p:nvPr>
        </p:nvSpPr>
        <p:spPr>
          <a:xfrm>
            <a:off x="2711267" y="2284460"/>
            <a:ext cx="30404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18"/>
          <p:cNvSpPr txBox="1">
            <a:spLocks noGrp="1"/>
          </p:cNvSpPr>
          <p:nvPr>
            <p:ph type="subTitle" idx="3"/>
          </p:nvPr>
        </p:nvSpPr>
        <p:spPr>
          <a:xfrm>
            <a:off x="7874817" y="1762060"/>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69" name="Google Shape;169;p18"/>
          <p:cNvSpPr txBox="1">
            <a:spLocks noGrp="1"/>
          </p:cNvSpPr>
          <p:nvPr>
            <p:ph type="subTitle" idx="4"/>
          </p:nvPr>
        </p:nvSpPr>
        <p:spPr>
          <a:xfrm>
            <a:off x="7874833" y="2284460"/>
            <a:ext cx="30404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0" name="Google Shape;170;p18"/>
          <p:cNvSpPr txBox="1">
            <a:spLocks noGrp="1"/>
          </p:cNvSpPr>
          <p:nvPr>
            <p:ph type="subTitle" idx="5"/>
          </p:nvPr>
        </p:nvSpPr>
        <p:spPr>
          <a:xfrm>
            <a:off x="2711251" y="3972277"/>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71" name="Google Shape;171;p18"/>
          <p:cNvSpPr txBox="1">
            <a:spLocks noGrp="1"/>
          </p:cNvSpPr>
          <p:nvPr>
            <p:ph type="subTitle" idx="6"/>
          </p:nvPr>
        </p:nvSpPr>
        <p:spPr>
          <a:xfrm>
            <a:off x="2711267" y="4494677"/>
            <a:ext cx="30404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2" name="Google Shape;172;p18"/>
          <p:cNvSpPr txBox="1">
            <a:spLocks noGrp="1"/>
          </p:cNvSpPr>
          <p:nvPr>
            <p:ph type="subTitle" idx="7"/>
          </p:nvPr>
        </p:nvSpPr>
        <p:spPr>
          <a:xfrm>
            <a:off x="7874817" y="3972277"/>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73" name="Google Shape;173;p18"/>
          <p:cNvSpPr txBox="1">
            <a:spLocks noGrp="1"/>
          </p:cNvSpPr>
          <p:nvPr>
            <p:ph type="subTitle" idx="8"/>
          </p:nvPr>
        </p:nvSpPr>
        <p:spPr>
          <a:xfrm>
            <a:off x="7874833" y="4494677"/>
            <a:ext cx="30404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174" name="Google Shape;174;p18"/>
          <p:cNvGrpSpPr/>
          <p:nvPr/>
        </p:nvGrpSpPr>
        <p:grpSpPr>
          <a:xfrm>
            <a:off x="0" y="3717433"/>
            <a:ext cx="3979539" cy="3140520"/>
            <a:chOff x="0" y="2788075"/>
            <a:chExt cx="2984654" cy="2355390"/>
          </a:xfrm>
        </p:grpSpPr>
        <p:sp>
          <p:nvSpPr>
            <p:cNvPr id="175" name="Google Shape;175;p18"/>
            <p:cNvSpPr/>
            <p:nvPr/>
          </p:nvSpPr>
          <p:spPr>
            <a:xfrm>
              <a:off x="0" y="2788075"/>
              <a:ext cx="2984654" cy="2355390"/>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 name="Google Shape;176;p18"/>
            <p:cNvSpPr/>
            <p:nvPr/>
          </p:nvSpPr>
          <p:spPr>
            <a:xfrm>
              <a:off x="0" y="3094579"/>
              <a:ext cx="2792938" cy="2044978"/>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506462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873200" y="4125600"/>
            <a:ext cx="4366800" cy="11224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56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9" name="Google Shape;19;p3"/>
          <p:cNvSpPr txBox="1">
            <a:spLocks noGrp="1"/>
          </p:cNvSpPr>
          <p:nvPr>
            <p:ph type="subTitle" idx="1"/>
          </p:nvPr>
        </p:nvSpPr>
        <p:spPr>
          <a:xfrm>
            <a:off x="7454899" y="5248000"/>
            <a:ext cx="3784400" cy="78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 name="Google Shape;20;p3"/>
          <p:cNvSpPr txBox="1">
            <a:spLocks noGrp="1"/>
          </p:cNvSpPr>
          <p:nvPr>
            <p:ph type="title" idx="2" hasCustomPrompt="1"/>
          </p:nvPr>
        </p:nvSpPr>
        <p:spPr>
          <a:xfrm>
            <a:off x="6872967" y="2166051"/>
            <a:ext cx="4366800" cy="1617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0000"/>
              <a:buNone/>
              <a:defRPr sz="13333"/>
            </a:lvl1pPr>
            <a:lvl2pPr lvl="1" algn="ctr" rtl="0">
              <a:spcBef>
                <a:spcPts val="0"/>
              </a:spcBef>
              <a:spcAft>
                <a:spcPts val="0"/>
              </a:spcAft>
              <a:buSzPts val="10000"/>
              <a:buNone/>
              <a:defRPr sz="13333"/>
            </a:lvl2pPr>
            <a:lvl3pPr lvl="2" algn="ctr" rtl="0">
              <a:spcBef>
                <a:spcPts val="0"/>
              </a:spcBef>
              <a:spcAft>
                <a:spcPts val="0"/>
              </a:spcAft>
              <a:buSzPts val="10000"/>
              <a:buNone/>
              <a:defRPr sz="13333"/>
            </a:lvl3pPr>
            <a:lvl4pPr lvl="3" algn="ctr" rtl="0">
              <a:spcBef>
                <a:spcPts val="0"/>
              </a:spcBef>
              <a:spcAft>
                <a:spcPts val="0"/>
              </a:spcAft>
              <a:buSzPts val="10000"/>
              <a:buNone/>
              <a:defRPr sz="13333"/>
            </a:lvl4pPr>
            <a:lvl5pPr lvl="4" algn="ctr" rtl="0">
              <a:spcBef>
                <a:spcPts val="0"/>
              </a:spcBef>
              <a:spcAft>
                <a:spcPts val="0"/>
              </a:spcAft>
              <a:buSzPts val="10000"/>
              <a:buNone/>
              <a:defRPr sz="13333"/>
            </a:lvl5pPr>
            <a:lvl6pPr lvl="5" algn="ctr" rtl="0">
              <a:spcBef>
                <a:spcPts val="0"/>
              </a:spcBef>
              <a:spcAft>
                <a:spcPts val="0"/>
              </a:spcAft>
              <a:buSzPts val="10000"/>
              <a:buNone/>
              <a:defRPr sz="13333"/>
            </a:lvl6pPr>
            <a:lvl7pPr lvl="6" algn="ctr" rtl="0">
              <a:spcBef>
                <a:spcPts val="0"/>
              </a:spcBef>
              <a:spcAft>
                <a:spcPts val="0"/>
              </a:spcAft>
              <a:buSzPts val="10000"/>
              <a:buNone/>
              <a:defRPr sz="13333"/>
            </a:lvl7pPr>
            <a:lvl8pPr lvl="7" algn="ctr" rtl="0">
              <a:spcBef>
                <a:spcPts val="0"/>
              </a:spcBef>
              <a:spcAft>
                <a:spcPts val="0"/>
              </a:spcAft>
              <a:buSzPts val="10000"/>
              <a:buNone/>
              <a:defRPr sz="13333"/>
            </a:lvl8pPr>
            <a:lvl9pPr lvl="8" algn="ctr" rtl="0">
              <a:spcBef>
                <a:spcPts val="0"/>
              </a:spcBef>
              <a:spcAft>
                <a:spcPts val="0"/>
              </a:spcAft>
              <a:buSzPts val="10000"/>
              <a:buNone/>
              <a:defRPr sz="13333"/>
            </a:lvl9pPr>
          </a:lstStyle>
          <a:p>
            <a:r>
              <a:t>xx%</a:t>
            </a:r>
          </a:p>
        </p:txBody>
      </p:sp>
      <p:grpSp>
        <p:nvGrpSpPr>
          <p:cNvPr id="21" name="Google Shape;21;p3"/>
          <p:cNvGrpSpPr/>
          <p:nvPr/>
        </p:nvGrpSpPr>
        <p:grpSpPr>
          <a:xfrm>
            <a:off x="6510256" y="1"/>
            <a:ext cx="5681744" cy="3451500"/>
            <a:chOff x="4882692" y="0"/>
            <a:chExt cx="4261308" cy="2588625"/>
          </a:xfrm>
        </p:grpSpPr>
        <p:sp>
          <p:nvSpPr>
            <p:cNvPr id="22" name="Google Shape;22;p3"/>
            <p:cNvSpPr/>
            <p:nvPr/>
          </p:nvSpPr>
          <p:spPr>
            <a:xfrm rot="10800000">
              <a:off x="4882692" y="0"/>
              <a:ext cx="4261308" cy="2588625"/>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 name="Google Shape;23;p3"/>
            <p:cNvSpPr/>
            <p:nvPr/>
          </p:nvSpPr>
          <p:spPr>
            <a:xfrm rot="10800000">
              <a:off x="5156413" y="4300"/>
              <a:ext cx="3987587" cy="2247475"/>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5195495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asic">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09600" y="212400"/>
            <a:ext cx="9256000" cy="1096200"/>
          </a:xfrm>
          <a:prstGeom prst="rect">
            <a:avLst/>
          </a:prstGeom>
          <a:solidFill>
            <a:srgbClr val="E6E0EC"/>
          </a:solidFill>
          <a:ln>
            <a:noFill/>
          </a:ln>
        </p:spPr>
        <p:txBody>
          <a:bodyPr lIns="91425" tIns="91425" rIns="91425" bIns="91425" anchor="ctr" anchorCtr="0"/>
          <a:lstStyle>
            <a:lvl1pPr marL="0" marR="0" lvl="0" indent="165100" algn="l" rtl="0">
              <a:spcBef>
                <a:spcPts val="0"/>
              </a:spcBef>
              <a:spcAft>
                <a:spcPts val="0"/>
              </a:spcAft>
              <a:buNone/>
              <a:defRPr sz="3200" b="0" i="0" u="none" strike="noStrike" cap="none">
                <a:solidFill>
                  <a:srgbClr val="6C0000"/>
                </a:solidFill>
                <a:latin typeface="Arial"/>
                <a:ea typeface="Arial"/>
                <a:cs typeface="Arial"/>
                <a:sym typeface="Arial"/>
              </a:defRPr>
            </a:lvl1pPr>
            <a:lvl2pPr marL="0" marR="0" lvl="1" indent="63500" algn="l" rtl="0">
              <a:spcBef>
                <a:spcPts val="0"/>
              </a:spcBef>
              <a:spcAft>
                <a:spcPts val="0"/>
              </a:spcAft>
              <a:buNone/>
              <a:defRPr sz="3200" b="0" i="0" u="none" strike="noStrike" cap="none">
                <a:solidFill>
                  <a:srgbClr val="6C0000"/>
                </a:solidFill>
                <a:latin typeface="Arial"/>
                <a:ea typeface="Arial"/>
                <a:cs typeface="Arial"/>
                <a:sym typeface="Arial"/>
              </a:defRPr>
            </a:lvl2pPr>
            <a:lvl3pPr marL="0" marR="0" lvl="2" indent="63500" algn="l" rtl="0">
              <a:spcBef>
                <a:spcPts val="0"/>
              </a:spcBef>
              <a:spcAft>
                <a:spcPts val="0"/>
              </a:spcAft>
              <a:buNone/>
              <a:defRPr sz="3200" b="0" i="0" u="none" strike="noStrike" cap="none">
                <a:solidFill>
                  <a:srgbClr val="6C0000"/>
                </a:solidFill>
                <a:latin typeface="Arial"/>
                <a:ea typeface="Arial"/>
                <a:cs typeface="Arial"/>
                <a:sym typeface="Arial"/>
              </a:defRPr>
            </a:lvl3pPr>
            <a:lvl4pPr marL="0" marR="0" lvl="3" indent="63500" algn="l" rtl="0">
              <a:spcBef>
                <a:spcPts val="0"/>
              </a:spcBef>
              <a:spcAft>
                <a:spcPts val="0"/>
              </a:spcAft>
              <a:buNone/>
              <a:defRPr sz="3200" b="0" i="0" u="none" strike="noStrike" cap="none">
                <a:solidFill>
                  <a:srgbClr val="6C0000"/>
                </a:solidFill>
                <a:latin typeface="Arial"/>
                <a:ea typeface="Arial"/>
                <a:cs typeface="Arial"/>
                <a:sym typeface="Arial"/>
              </a:defRPr>
            </a:lvl4pPr>
            <a:lvl5pPr marL="0" marR="0" lvl="4" indent="63500" algn="l" rtl="0">
              <a:spcBef>
                <a:spcPts val="0"/>
              </a:spcBef>
              <a:spcAft>
                <a:spcPts val="0"/>
              </a:spcAft>
              <a:buNone/>
              <a:defRPr sz="3200" b="0" i="0" u="none" strike="noStrike" cap="none">
                <a:solidFill>
                  <a:srgbClr val="6C0000"/>
                </a:solidFill>
                <a:latin typeface="Arial"/>
                <a:ea typeface="Arial"/>
                <a:cs typeface="Arial"/>
                <a:sym typeface="Arial"/>
              </a:defRPr>
            </a:lvl5pPr>
            <a:lvl6pPr marL="0" marR="0" lvl="5" indent="520700"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6pPr>
            <a:lvl7pPr marL="0" marR="0" lvl="6" indent="977900"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7pPr>
            <a:lvl8pPr marL="0" marR="0" lvl="7" indent="1435100"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8pPr>
            <a:lvl9pPr marL="0" marR="0" lvl="8" indent="1892300" algn="l" rtl="0">
              <a:lnSpc>
                <a:spcPct val="100000"/>
              </a:lnSpc>
              <a:spcBef>
                <a:spcPts val="0"/>
              </a:spcBef>
              <a:spcAft>
                <a:spcPts val="0"/>
              </a:spcAft>
              <a:buClr>
                <a:srgbClr val="6C0000"/>
              </a:buClr>
              <a:buFont typeface="Arial"/>
              <a:buNone/>
              <a:defRPr sz="3200" b="0" i="0" u="none" strike="noStrike" cap="none">
                <a:solidFill>
                  <a:srgbClr val="6C0000"/>
                </a:solidFill>
                <a:latin typeface="Arial"/>
                <a:ea typeface="Arial"/>
                <a:cs typeface="Arial"/>
                <a:sym typeface="Arial"/>
              </a:defRPr>
            </a:lvl9pPr>
          </a:lstStyle>
          <a:p>
            <a:endParaRPr/>
          </a:p>
        </p:txBody>
      </p:sp>
      <p:sp>
        <p:nvSpPr>
          <p:cNvPr id="19" name="Shape 19"/>
          <p:cNvSpPr txBox="1">
            <a:spLocks noGrp="1"/>
          </p:cNvSpPr>
          <p:nvPr>
            <p:ph type="body" idx="1"/>
          </p:nvPr>
        </p:nvSpPr>
        <p:spPr>
          <a:xfrm>
            <a:off x="609600" y="1464275"/>
            <a:ext cx="9256000" cy="5211000"/>
          </a:xfrm>
          <a:prstGeom prst="rect">
            <a:avLst/>
          </a:prstGeom>
          <a:noFill/>
          <a:ln>
            <a:noFill/>
          </a:ln>
        </p:spPr>
        <p:txBody>
          <a:bodyPr lIns="91425" tIns="91425" rIns="91425" bIns="91425" anchor="t" anchorCtr="0"/>
          <a:lstStyle>
            <a:lvl1pPr marL="282575" marR="0" lvl="0" indent="-130175" algn="l" rtl="0">
              <a:spcBef>
                <a:spcPts val="1800"/>
              </a:spcBef>
              <a:spcAft>
                <a:spcPts val="0"/>
              </a:spcAft>
              <a:buClr>
                <a:srgbClr val="000000"/>
              </a:buClr>
              <a:buSzPct val="100000"/>
              <a:buFont typeface="Arial"/>
              <a:buChar char="•"/>
              <a:defRPr sz="2400" b="0" i="0" u="none" strike="noStrike" cap="none">
                <a:solidFill>
                  <a:srgbClr val="000000"/>
                </a:solidFill>
                <a:latin typeface="Arial"/>
                <a:ea typeface="Arial"/>
                <a:cs typeface="Arial"/>
                <a:sym typeface="Arial"/>
              </a:defRPr>
            </a:lvl1pPr>
            <a:lvl2pPr marL="806450" marR="0" lvl="1" indent="-222250" algn="l" rtl="0">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2pPr>
            <a:lvl3pPr marL="1143000" marR="0" lvl="2" indent="-114300" algn="l" rtl="0">
              <a:spcBef>
                <a:spcPts val="1800"/>
              </a:spcBef>
              <a:spcAft>
                <a:spcPts val="0"/>
              </a:spcAft>
              <a:buClr>
                <a:srgbClr val="000000"/>
              </a:buClr>
              <a:buSzPct val="100000"/>
              <a:buFont typeface="Arial"/>
              <a:buChar char="•"/>
              <a:defRPr sz="1800" b="0" i="0" u="none" strike="noStrike" cap="none">
                <a:solidFill>
                  <a:srgbClr val="000000"/>
                </a:solidFill>
                <a:latin typeface="Arial"/>
                <a:ea typeface="Arial"/>
                <a:cs typeface="Arial"/>
                <a:sym typeface="Arial"/>
              </a:defRPr>
            </a:lvl3pPr>
            <a:lvl4pPr marL="1620838" marR="0" lvl="3" indent="-122237" algn="l" rtl="0">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4pPr>
            <a:lvl5pPr marL="2106613" marR="0" lvl="4" indent="-150813" algn="l" rtl="0">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5pPr>
            <a:lvl6pPr marL="2564694" marR="0" lvl="5" indent="-151694"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6pPr>
            <a:lvl7pPr marL="3021894" marR="0" lvl="6" indent="-151694"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7pPr>
            <a:lvl8pPr marL="3479093" marR="0" lvl="7" indent="-151693"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8pPr>
            <a:lvl9pPr marL="3936293" marR="0" lvl="8" indent="-151693" algn="l" rtl="0">
              <a:lnSpc>
                <a:spcPct val="100000"/>
              </a:lnSpc>
              <a:spcBef>
                <a:spcPts val="1800"/>
              </a:spcBef>
              <a:spcAft>
                <a:spcPts val="0"/>
              </a:spcAft>
              <a:buClr>
                <a:srgbClr val="000000"/>
              </a:buClr>
              <a:buSzPct val="100000"/>
              <a:buFont typeface="Arial"/>
              <a:buChar char="•"/>
              <a:defRPr sz="2000" b="0" i="0" u="none" strike="noStrike" cap="none">
                <a:solidFill>
                  <a:srgbClr val="000000"/>
                </a:solidFill>
                <a:latin typeface="Arial"/>
                <a:ea typeface="Arial"/>
                <a:cs typeface="Arial"/>
                <a:sym typeface="Arial"/>
              </a:defRPr>
            </a:lvl9pPr>
          </a:lstStyle>
          <a:p>
            <a:endParaRPr/>
          </a:p>
        </p:txBody>
      </p:sp>
      <p:sp>
        <p:nvSpPr>
          <p:cNvPr id="20" name="Shape 20"/>
          <p:cNvSpPr txBox="1">
            <a:spLocks noGrp="1"/>
          </p:cNvSpPr>
          <p:nvPr>
            <p:ph type="sldNum" idx="12"/>
          </p:nvPr>
        </p:nvSpPr>
        <p:spPr>
          <a:xfrm>
            <a:off x="10668001" y="6384925"/>
            <a:ext cx="914399" cy="307974"/>
          </a:xfrm>
          <a:prstGeom prst="rect">
            <a:avLst/>
          </a:prstGeom>
          <a:noFill/>
          <a:ln>
            <a:noFill/>
          </a:ln>
        </p:spPr>
        <p:txBody>
          <a:bodyPr lIns="45700" tIns="45700" rIns="45700" bIns="45700" anchor="ctr" anchorCtr="0">
            <a:noAutofit/>
          </a:bodyPr>
          <a:lstStyle/>
          <a:p>
            <a:pPr>
              <a:buClr>
                <a:srgbClr val="898989"/>
              </a:buClr>
              <a:buSzPct val="25000"/>
            </a:pPr>
            <a:fld id="{00000000-1234-1234-1234-123412341234}" type="slidenum">
              <a:rPr lang="en-US" sz="1400" smtClean="0">
                <a:solidFill>
                  <a:srgbClr val="898989"/>
                </a:solidFill>
                <a:latin typeface="Source Sans Pro"/>
                <a:ea typeface="Source Sans Pro"/>
                <a:cs typeface="Source Sans Pro"/>
                <a:sym typeface="Source Sans Pro"/>
              </a:rPr>
              <a:pPr>
                <a:buClr>
                  <a:srgbClr val="898989"/>
                </a:buClr>
                <a:buSzPct val="25000"/>
              </a:pPr>
              <a:t>‹#›</a:t>
            </a:fld>
            <a:endParaRPr lang="en-US" sz="1400">
              <a:solidFill>
                <a:srgbClr val="898989"/>
              </a:solidFill>
              <a:latin typeface="Source Sans Pro"/>
              <a:ea typeface="Source Sans Pro"/>
              <a:cs typeface="Source Sans Pro"/>
              <a:sym typeface="Source Sans Pro"/>
            </a:endParaRPr>
          </a:p>
        </p:txBody>
      </p:sp>
    </p:spTree>
    <p:extLst>
      <p:ext uri="{BB962C8B-B14F-4D97-AF65-F5344CB8AC3E}">
        <p14:creationId xmlns:p14="http://schemas.microsoft.com/office/powerpoint/2010/main" val="4224102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9EDBA-2C56-6957-06D5-03C1FB9ED9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C64DE8-59F1-208E-53E5-AD00565F5F0F}"/>
              </a:ext>
            </a:extLst>
          </p:cNvPr>
          <p:cNvSpPr>
            <a:spLocks noGrp="1"/>
          </p:cNvSpPr>
          <p:nvPr>
            <p:ph type="subTitle" idx="1"/>
          </p:nvPr>
        </p:nvSpPr>
        <p:spPr>
          <a:xfrm>
            <a:off x="1524000" y="3602038"/>
            <a:ext cx="9144000" cy="1655762"/>
          </a:xfrm>
        </p:spPr>
        <p:txBody>
          <a:bodyPr/>
          <a:lstStyle>
            <a:lvl1pPr marL="0" indent="0" algn="ctr">
              <a:buNone/>
              <a:defRPr sz="2400"/>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07487DA-27FE-5277-34C9-1AC9A37CA9C9}"/>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5" name="Footer Placeholder 4">
            <a:extLst>
              <a:ext uri="{FF2B5EF4-FFF2-40B4-BE49-F238E27FC236}">
                <a16:creationId xmlns:a16="http://schemas.microsoft.com/office/drawing/2014/main" id="{E0E822E9-E414-C123-DBBF-FD0202E3FD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71E430-8BFC-B810-D8BD-138B55D4E17D}"/>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1682998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536DF-3837-C4F4-11E0-6B01C14818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B53554-7B35-8043-C3F6-108C3B75D1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C1925-C8F7-CADB-9583-62DCD50F06D5}"/>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5" name="Footer Placeholder 4">
            <a:extLst>
              <a:ext uri="{FF2B5EF4-FFF2-40B4-BE49-F238E27FC236}">
                <a16:creationId xmlns:a16="http://schemas.microsoft.com/office/drawing/2014/main" id="{A085DCFE-9B0E-40B2-899F-5FC600483C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898851-8340-49CB-5CE1-4233DBE8789E}"/>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23324608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FC1C8-0B1C-0BC0-E738-98E21CA9AD16}"/>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AA5F18-7218-9EA7-4974-D3F887EF5046}"/>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23" indent="0">
              <a:buNone/>
              <a:defRPr sz="2000">
                <a:solidFill>
                  <a:schemeClr val="tx1">
                    <a:tint val="75000"/>
                  </a:schemeClr>
                </a:solidFill>
              </a:defRPr>
            </a:lvl2pPr>
            <a:lvl3pPr marL="914446" indent="0">
              <a:buNone/>
              <a:defRPr sz="1800">
                <a:solidFill>
                  <a:schemeClr val="tx1">
                    <a:tint val="75000"/>
                  </a:schemeClr>
                </a:solidFill>
              </a:defRPr>
            </a:lvl3pPr>
            <a:lvl4pPr marL="1371669" indent="0">
              <a:buNone/>
              <a:defRPr sz="1600">
                <a:solidFill>
                  <a:schemeClr val="tx1">
                    <a:tint val="75000"/>
                  </a:schemeClr>
                </a:solidFill>
              </a:defRPr>
            </a:lvl4pPr>
            <a:lvl5pPr marL="1828891" indent="0">
              <a:buNone/>
              <a:defRPr sz="1600">
                <a:solidFill>
                  <a:schemeClr val="tx1">
                    <a:tint val="75000"/>
                  </a:schemeClr>
                </a:solidFill>
              </a:defRPr>
            </a:lvl5pPr>
            <a:lvl6pPr marL="2286114" indent="0">
              <a:buNone/>
              <a:defRPr sz="1600">
                <a:solidFill>
                  <a:schemeClr val="tx1">
                    <a:tint val="75000"/>
                  </a:schemeClr>
                </a:solidFill>
              </a:defRPr>
            </a:lvl6pPr>
            <a:lvl7pPr marL="2743337" indent="0">
              <a:buNone/>
              <a:defRPr sz="1600">
                <a:solidFill>
                  <a:schemeClr val="tx1">
                    <a:tint val="75000"/>
                  </a:schemeClr>
                </a:solidFill>
              </a:defRPr>
            </a:lvl7pPr>
            <a:lvl8pPr marL="3200560" indent="0">
              <a:buNone/>
              <a:defRPr sz="1600">
                <a:solidFill>
                  <a:schemeClr val="tx1">
                    <a:tint val="75000"/>
                  </a:schemeClr>
                </a:solidFill>
              </a:defRPr>
            </a:lvl8pPr>
            <a:lvl9pPr marL="3657783"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A0A54F-5186-6B85-7506-AC2FF14BF557}"/>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5" name="Footer Placeholder 4">
            <a:extLst>
              <a:ext uri="{FF2B5EF4-FFF2-40B4-BE49-F238E27FC236}">
                <a16:creationId xmlns:a16="http://schemas.microsoft.com/office/drawing/2014/main" id="{05E985B8-73F9-37C7-1289-41ECADB502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7EE58B-9145-22F0-E7F6-4C95D378E0E5}"/>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39743666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21A56-A3FE-D4BB-ADFB-CDEAB6C09F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AB4EAF-F67D-1F43-7BB7-7DF691CD6794}"/>
              </a:ext>
            </a:extLst>
          </p:cNvPr>
          <p:cNvSpPr>
            <a:spLocks noGrp="1"/>
          </p:cNvSpPr>
          <p:nvPr>
            <p:ph sz="half" idx="1"/>
          </p:nvPr>
        </p:nvSpPr>
        <p:spPr>
          <a:xfrm>
            <a:off x="838200" y="182562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439A9B-EEC0-B498-2F82-E5A8E223375B}"/>
              </a:ext>
            </a:extLst>
          </p:cNvPr>
          <p:cNvSpPr>
            <a:spLocks noGrp="1"/>
          </p:cNvSpPr>
          <p:nvPr>
            <p:ph sz="half" idx="2"/>
          </p:nvPr>
        </p:nvSpPr>
        <p:spPr>
          <a:xfrm>
            <a:off x="6172200" y="182562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F1CF0F-CE5E-B2B7-F661-9DF6208E44C1}"/>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6" name="Footer Placeholder 5">
            <a:extLst>
              <a:ext uri="{FF2B5EF4-FFF2-40B4-BE49-F238E27FC236}">
                <a16:creationId xmlns:a16="http://schemas.microsoft.com/office/drawing/2014/main" id="{2417DBF9-CEFF-6D00-F20C-90E4362CEA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92BE94-3069-75CD-B62C-A5A742BFFCC1}"/>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4135787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5DE91-E97C-4724-8D93-01D57B7BD46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FA3167B-AC28-41B9-A28C-D65EBD76C0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5356531-5FF1-4224-8DE9-71BFED3D6630}"/>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a:extLst>
              <a:ext uri="{FF2B5EF4-FFF2-40B4-BE49-F238E27FC236}">
                <a16:creationId xmlns:a16="http://schemas.microsoft.com/office/drawing/2014/main" id="{AA1FCD0A-63D5-49A2-BEC7-48D55407BD4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AE5F85-3590-42B8-9592-48B5D5E47B3E}"/>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2429039049"/>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D7D97-52B2-9CC8-58BC-F276F7334D0D}"/>
              </a:ext>
            </a:extLst>
          </p:cNvPr>
          <p:cNvSpPr>
            <a:spLocks noGrp="1"/>
          </p:cNvSpPr>
          <p:nvPr>
            <p:ph type="title"/>
          </p:nvPr>
        </p:nvSpPr>
        <p:spPr>
          <a:xfrm>
            <a:off x="839788"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1C94C17-FF71-EEBA-8B05-1DB494B9261F}"/>
              </a:ext>
            </a:extLst>
          </p:cNvPr>
          <p:cNvSpPr>
            <a:spLocks noGrp="1"/>
          </p:cNvSpPr>
          <p:nvPr>
            <p:ph type="body" idx="1"/>
          </p:nvPr>
        </p:nvSpPr>
        <p:spPr>
          <a:xfrm>
            <a:off x="839789" y="1681163"/>
            <a:ext cx="5157787" cy="823912"/>
          </a:xfrm>
        </p:spPr>
        <p:txBody>
          <a:bodyPr anchor="b"/>
          <a:lstStyle>
            <a:lvl1pPr marL="0" indent="0">
              <a:buNone/>
              <a:defRPr sz="2400" b="1"/>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182EED-46FB-F567-A035-034BDFCEA5FB}"/>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E977F2-F4DC-471B-C1F7-19993A0D7E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896C8A-2EB1-A708-8F48-1E4D3B2AF7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CBB6540-6DD2-ED96-3CD7-57028F7A72B8}"/>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8" name="Footer Placeholder 7">
            <a:extLst>
              <a:ext uri="{FF2B5EF4-FFF2-40B4-BE49-F238E27FC236}">
                <a16:creationId xmlns:a16="http://schemas.microsoft.com/office/drawing/2014/main" id="{010FCC57-32AA-2163-442B-ADA67121413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6B81525-D499-C85F-B57A-4424788F3C95}"/>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26103248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5DCB1-DDE7-C1AF-A1BA-08D222FE23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70BE9B-4155-1037-595E-71383F50B03E}"/>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4" name="Footer Placeholder 3">
            <a:extLst>
              <a:ext uri="{FF2B5EF4-FFF2-40B4-BE49-F238E27FC236}">
                <a16:creationId xmlns:a16="http://schemas.microsoft.com/office/drawing/2014/main" id="{6521ECA7-8542-BD9F-0110-294F1B5530D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27C2BB-439F-25CF-009D-D55F0A874231}"/>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12141115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F42266-D307-2412-5A0F-30EF35A2AED6}"/>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3" name="Footer Placeholder 2">
            <a:extLst>
              <a:ext uri="{FF2B5EF4-FFF2-40B4-BE49-F238E27FC236}">
                <a16:creationId xmlns:a16="http://schemas.microsoft.com/office/drawing/2014/main" id="{7B4612BE-589C-9B3E-D865-F840C2E759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7F083D-8CAD-3590-2CFC-942F3877359A}"/>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3614659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415D1-9700-0071-7F61-A65823BA9607}"/>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7F59B5-C6D1-BC11-FA4D-5CCC8167E239}"/>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79E47B-2E8F-4C64-B084-65DD036B53DB}"/>
              </a:ext>
            </a:extLst>
          </p:cNvPr>
          <p:cNvSpPr>
            <a:spLocks noGrp="1"/>
          </p:cNvSpPr>
          <p:nvPr>
            <p:ph type="body" sz="half" idx="2"/>
          </p:nvPr>
        </p:nvSpPr>
        <p:spPr>
          <a:xfrm>
            <a:off x="839789" y="2057400"/>
            <a:ext cx="3932237" cy="3811588"/>
          </a:xfrm>
        </p:spPr>
        <p:txBody>
          <a:bodyPr/>
          <a:lstStyle>
            <a:lvl1pPr marL="0" indent="0">
              <a:buNone/>
              <a:defRPr sz="1600"/>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B12BBF-ACDB-43C5-7AE3-A036F0601F2C}"/>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6" name="Footer Placeholder 5">
            <a:extLst>
              <a:ext uri="{FF2B5EF4-FFF2-40B4-BE49-F238E27FC236}">
                <a16:creationId xmlns:a16="http://schemas.microsoft.com/office/drawing/2014/main" id="{432D42C4-9F19-F7E5-AFBD-DF34C43EE4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D6785C-EE5D-BFFF-F588-AD6142A8C47B}"/>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3690713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E7AC-69D4-0CF3-75C6-6B05C18A1749}"/>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0E931-9A4F-1AA0-8AF5-C5B19AF44F20}"/>
              </a:ext>
            </a:extLst>
          </p:cNvPr>
          <p:cNvSpPr>
            <a:spLocks noGrp="1"/>
          </p:cNvSpPr>
          <p:nvPr>
            <p:ph type="pic" idx="1"/>
          </p:nvPr>
        </p:nvSpPr>
        <p:spPr>
          <a:xfrm>
            <a:off x="5183188" y="987426"/>
            <a:ext cx="6172200" cy="4873625"/>
          </a:xfrm>
        </p:spPr>
        <p:txBody>
          <a:bodyPr/>
          <a:lstStyle>
            <a:lvl1pPr marL="0" indent="0">
              <a:buNone/>
              <a:defRPr sz="3200"/>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endParaRPr lang="en-US"/>
          </a:p>
        </p:txBody>
      </p:sp>
      <p:sp>
        <p:nvSpPr>
          <p:cNvPr id="4" name="Text Placeholder 3">
            <a:extLst>
              <a:ext uri="{FF2B5EF4-FFF2-40B4-BE49-F238E27FC236}">
                <a16:creationId xmlns:a16="http://schemas.microsoft.com/office/drawing/2014/main" id="{7F8C80DC-BA0E-86F9-0299-B81659F7421D}"/>
              </a:ext>
            </a:extLst>
          </p:cNvPr>
          <p:cNvSpPr>
            <a:spLocks noGrp="1"/>
          </p:cNvSpPr>
          <p:nvPr>
            <p:ph type="body" sz="half" idx="2"/>
          </p:nvPr>
        </p:nvSpPr>
        <p:spPr>
          <a:xfrm>
            <a:off x="839789" y="2057400"/>
            <a:ext cx="3932237" cy="3811588"/>
          </a:xfrm>
        </p:spPr>
        <p:txBody>
          <a:bodyPr/>
          <a:lstStyle>
            <a:lvl1pPr marL="0" indent="0">
              <a:buNone/>
              <a:defRPr sz="1600"/>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52F99D-F413-01C4-3230-D33475932DF8}"/>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6" name="Footer Placeholder 5">
            <a:extLst>
              <a:ext uri="{FF2B5EF4-FFF2-40B4-BE49-F238E27FC236}">
                <a16:creationId xmlns:a16="http://schemas.microsoft.com/office/drawing/2014/main" id="{D89CA552-D3D0-001C-5BB2-3BBE9C754D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5A6DA4-BCDC-45D0-662B-B718EFDABCAB}"/>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37027177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C5D47-AD4B-5F54-9A0A-CF08476E40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4AB6FEC-F532-117F-87B5-F0547B8431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C9E434-1241-A2C7-9F48-79E84A5FA0BD}"/>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5" name="Footer Placeholder 4">
            <a:extLst>
              <a:ext uri="{FF2B5EF4-FFF2-40B4-BE49-F238E27FC236}">
                <a16:creationId xmlns:a16="http://schemas.microsoft.com/office/drawing/2014/main" id="{85419968-D959-C75C-DAB4-A3A50B6D8B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08F01C-A7D5-B54B-2405-F35965752A7E}"/>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30449217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EA48D0-8126-1060-0D58-49A4839B1920}"/>
              </a:ext>
            </a:extLst>
          </p:cNvPr>
          <p:cNvSpPr>
            <a:spLocks noGrp="1"/>
          </p:cNvSpPr>
          <p:nvPr>
            <p:ph type="title" orient="vert"/>
          </p:nvPr>
        </p:nvSpPr>
        <p:spPr>
          <a:xfrm>
            <a:off x="8724900" y="365126"/>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D2EB6B-1A90-622C-EFE2-C8C87CBDF4CC}"/>
              </a:ext>
            </a:extLst>
          </p:cNvPr>
          <p:cNvSpPr>
            <a:spLocks noGrp="1"/>
          </p:cNvSpPr>
          <p:nvPr>
            <p:ph type="body" orient="vert" idx="1"/>
          </p:nvPr>
        </p:nvSpPr>
        <p:spPr>
          <a:xfrm>
            <a:off x="838200" y="365126"/>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F6E779-54F5-A923-71EA-588082D64DB0}"/>
              </a:ext>
            </a:extLst>
          </p:cNvPr>
          <p:cNvSpPr>
            <a:spLocks noGrp="1"/>
          </p:cNvSpPr>
          <p:nvPr>
            <p:ph type="dt" sz="half" idx="10"/>
          </p:nvPr>
        </p:nvSpPr>
        <p:spPr/>
        <p:txBody>
          <a:bodyPr/>
          <a:lstStyle/>
          <a:p>
            <a:fld id="{C321872C-1CFF-C04F-A42E-C10CCD76E4EA}" type="datetimeFigureOut">
              <a:rPr lang="en-US" smtClean="0"/>
              <a:t>6/24/2024</a:t>
            </a:fld>
            <a:endParaRPr lang="en-US"/>
          </a:p>
        </p:txBody>
      </p:sp>
      <p:sp>
        <p:nvSpPr>
          <p:cNvPr id="5" name="Footer Placeholder 4">
            <a:extLst>
              <a:ext uri="{FF2B5EF4-FFF2-40B4-BE49-F238E27FC236}">
                <a16:creationId xmlns:a16="http://schemas.microsoft.com/office/drawing/2014/main" id="{2C09CA33-9D36-F742-3DC1-6691E93921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AF2489-1E06-E379-5451-11DC5D30D491}"/>
              </a:ext>
            </a:extLst>
          </p:cNvPr>
          <p:cNvSpPr>
            <a:spLocks noGrp="1"/>
          </p:cNvSpPr>
          <p:nvPr>
            <p:ph type="sldNum" sz="quarter" idx="12"/>
          </p:nvPr>
        </p:nvSpPr>
        <p:spPr/>
        <p:txBody>
          <a:bodyPr/>
          <a:lstStyle/>
          <a:p>
            <a:fld id="{EA74120C-07B4-8D45-A132-795A7E63CC0D}" type="slidenum">
              <a:rPr lang="en-US" smtClean="0"/>
              <a:t>‹#›</a:t>
            </a:fld>
            <a:endParaRPr lang="en-US"/>
          </a:p>
        </p:txBody>
      </p:sp>
    </p:spTree>
    <p:extLst>
      <p:ext uri="{BB962C8B-B14F-4D97-AF65-F5344CB8AC3E}">
        <p14:creationId xmlns:p14="http://schemas.microsoft.com/office/powerpoint/2010/main" val="10266153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21F73-AA86-FA52-294F-85BCC710EFD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1C5FBCB-8B28-2BA9-1B19-C41E9F7B09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E3E5643-0A76-3EAC-2FDD-DED6A07D15EF}"/>
              </a:ext>
            </a:extLst>
          </p:cNvPr>
          <p:cNvSpPr>
            <a:spLocks noGrp="1"/>
          </p:cNvSpPr>
          <p:nvPr>
            <p:ph type="dt" sz="half" idx="10"/>
          </p:nvPr>
        </p:nvSpPr>
        <p:spPr/>
        <p:txBody>
          <a:bodyPr/>
          <a:lstStyle/>
          <a:p>
            <a:fld id="{74B8A11F-D1C2-4D5D-A035-80A97A377BFB}" type="datetime1">
              <a:rPr lang="en-CA" smtClean="0"/>
              <a:t>2024-06-24</a:t>
            </a:fld>
            <a:endParaRPr lang="en-CA"/>
          </a:p>
        </p:txBody>
      </p:sp>
      <p:sp>
        <p:nvSpPr>
          <p:cNvPr id="5" name="Footer Placeholder 4">
            <a:extLst>
              <a:ext uri="{FF2B5EF4-FFF2-40B4-BE49-F238E27FC236}">
                <a16:creationId xmlns:a16="http://schemas.microsoft.com/office/drawing/2014/main" id="{756E5A61-5545-FE45-6F8F-A3777DE6668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4BD7692-0A73-233A-0284-03074AF90C67}"/>
              </a:ext>
            </a:extLst>
          </p:cNvPr>
          <p:cNvSpPr>
            <a:spLocks noGrp="1"/>
          </p:cNvSpPr>
          <p:nvPr>
            <p:ph type="sldNum" sz="quarter" idx="12"/>
          </p:nvPr>
        </p:nvSpPr>
        <p:spPr/>
        <p:txBody>
          <a:bodyPr/>
          <a:lstStyle/>
          <a:p>
            <a:fld id="{1F50FBCB-761D-47A3-AE34-24DE2D07364C}" type="slidenum">
              <a:rPr lang="en-CA" smtClean="0"/>
              <a:t>‹#›</a:t>
            </a:fld>
            <a:endParaRPr lang="en-CA"/>
          </a:p>
        </p:txBody>
      </p:sp>
    </p:spTree>
    <p:extLst>
      <p:ext uri="{BB962C8B-B14F-4D97-AF65-F5344CB8AC3E}">
        <p14:creationId xmlns:p14="http://schemas.microsoft.com/office/powerpoint/2010/main" val="4096232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792470-5DC9-23A0-1E7D-E360A926F072}"/>
              </a:ext>
            </a:extLst>
          </p:cNvPr>
          <p:cNvSpPr>
            <a:spLocks noGrp="1"/>
          </p:cNvSpPr>
          <p:nvPr>
            <p:ph type="dt" sz="half" idx="10"/>
          </p:nvPr>
        </p:nvSpPr>
        <p:spPr/>
        <p:txBody>
          <a:bodyPr/>
          <a:lstStyle/>
          <a:p>
            <a:fld id="{A91888D3-8776-4DC5-B4E8-ED357B72AD93}" type="datetime1">
              <a:rPr lang="en-CA" smtClean="0"/>
              <a:t>2024-06-24</a:t>
            </a:fld>
            <a:endParaRPr lang="en-CA"/>
          </a:p>
        </p:txBody>
      </p:sp>
      <p:sp>
        <p:nvSpPr>
          <p:cNvPr id="3" name="Footer Placeholder 2">
            <a:extLst>
              <a:ext uri="{FF2B5EF4-FFF2-40B4-BE49-F238E27FC236}">
                <a16:creationId xmlns:a16="http://schemas.microsoft.com/office/drawing/2014/main" id="{116CC1A8-45BC-AD19-45DF-ED9539A8B6BD}"/>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826C3690-7E74-8FAC-9935-2DD93A081F53}"/>
              </a:ext>
            </a:extLst>
          </p:cNvPr>
          <p:cNvSpPr>
            <a:spLocks noGrp="1"/>
          </p:cNvSpPr>
          <p:nvPr>
            <p:ph type="sldNum" sz="quarter" idx="12"/>
          </p:nvPr>
        </p:nvSpPr>
        <p:spPr/>
        <p:txBody>
          <a:bodyPr/>
          <a:lstStyle/>
          <a:p>
            <a:fld id="{1F50FBCB-761D-47A3-AE34-24DE2D07364C}" type="slidenum">
              <a:rPr lang="en-CA" smtClean="0"/>
              <a:t>‹#›</a:t>
            </a:fld>
            <a:endParaRPr lang="en-CA"/>
          </a:p>
        </p:txBody>
      </p:sp>
    </p:spTree>
    <p:extLst>
      <p:ext uri="{BB962C8B-B14F-4D97-AF65-F5344CB8AC3E}">
        <p14:creationId xmlns:p14="http://schemas.microsoft.com/office/powerpoint/2010/main" val="827462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8EE2480-963C-45B7-8DD8-F6009603DE7C}"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124731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13B0-7E16-4015-8AD9-7452FB186A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345EABC0-836B-43CD-AC1B-DD60A13060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F9FBB2-B7F7-40D5-8348-D72E23D25E07}"/>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a:extLst>
              <a:ext uri="{FF2B5EF4-FFF2-40B4-BE49-F238E27FC236}">
                <a16:creationId xmlns:a16="http://schemas.microsoft.com/office/drawing/2014/main" id="{CE65583D-F958-41AA-B3E6-E1522DF777C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7EC34E5-19A5-4051-94E1-14AA0B238DB7}"/>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106618272"/>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1769850386"/>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8EE2480-963C-45B7-8DD8-F6009603DE7C}"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5897555"/>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3A8141-FE5D-44FF-A899-81452D34BB84}" type="datetimeFigureOut">
              <a:rPr lang="en-CA" smtClean="0"/>
              <a:t>2024-06-24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246163657"/>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3A8141-FE5D-44FF-A899-81452D34BB84}" type="datetimeFigureOut">
              <a:rPr lang="en-CA" smtClean="0"/>
              <a:t>2024-06-24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2117767412"/>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3A8141-FE5D-44FF-A899-81452D34BB84}" type="datetimeFigureOut">
              <a:rPr lang="en-CA" smtClean="0"/>
              <a:t>2024-06-24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992702751"/>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73A8141-FE5D-44FF-A899-81452D34BB84}" type="datetimeFigureOut">
              <a:rPr lang="en-CA" smtClean="0"/>
              <a:t>2024-06-24</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2768117602"/>
      </p:ext>
    </p:extLst>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73A8141-FE5D-44FF-A899-81452D34BB84}" type="datetimeFigureOut">
              <a:rPr lang="en-CA" smtClean="0"/>
              <a:t>2024-06-24</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8EE2480-963C-45B7-8DD8-F6009603DE7C}" type="slidenum">
              <a:rPr lang="en-CA" smtClean="0"/>
              <a:t>‹#›</a:t>
            </a:fld>
            <a:endParaRPr lang="en-CA"/>
          </a:p>
        </p:txBody>
      </p:sp>
    </p:spTree>
    <p:extLst>
      <p:ext uri="{BB962C8B-B14F-4D97-AF65-F5344CB8AC3E}">
        <p14:creationId xmlns:p14="http://schemas.microsoft.com/office/powerpoint/2010/main" val="3404907218"/>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3A8141-FE5D-44FF-A899-81452D34BB84}" type="datetimeFigureOut">
              <a:rPr lang="en-CA" smtClean="0"/>
              <a:t>2024-06-24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3734027283"/>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246449257"/>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3A8141-FE5D-44FF-A899-81452D34BB84}" type="datetimeFigureOut">
              <a:rPr lang="en-CA" smtClean="0"/>
              <a:t>2024-06-24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1537697389"/>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2AAE1-3E68-4164-929B-672E37DF154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8271F3D-3927-4008-8B09-FA42DA2D02E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11CBCCCC-01A1-48AF-855E-9A9805FC1A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AABCD48E-2E22-44AE-ADF2-1FF764A94670}"/>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6" name="Footer Placeholder 5">
            <a:extLst>
              <a:ext uri="{FF2B5EF4-FFF2-40B4-BE49-F238E27FC236}">
                <a16:creationId xmlns:a16="http://schemas.microsoft.com/office/drawing/2014/main" id="{72D2E26B-4505-403E-BA45-31128B744B6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2E384D7-1ACF-4D11-A85B-4A8F2F190450}"/>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3805018568"/>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C48F1-5959-49F4-B366-1CF9C5C8C14D}"/>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237EFA8-D020-4896-94D5-5F41039100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4C60CF-41A5-4790-823F-4C33775CF9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7C4337B-EA36-4360-98D1-1A491438C5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D7E5A4-3D9A-4B57-8C1E-EB829590DF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B3BEE0D2-16A3-44B9-9341-D75FC0EDC561}"/>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8" name="Footer Placeholder 7">
            <a:extLst>
              <a:ext uri="{FF2B5EF4-FFF2-40B4-BE49-F238E27FC236}">
                <a16:creationId xmlns:a16="http://schemas.microsoft.com/office/drawing/2014/main" id="{73E68CDC-D4BA-4F35-A13C-5DE4600F46FD}"/>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14D97BB7-4D82-4BF0-BFDD-91776EBAA544}"/>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1446275797"/>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79A65-EC37-4411-8F71-E887258859F6}"/>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90B562B7-66E1-42E7-B7E4-15A8815F9B34}"/>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4" name="Footer Placeholder 3">
            <a:extLst>
              <a:ext uri="{FF2B5EF4-FFF2-40B4-BE49-F238E27FC236}">
                <a16:creationId xmlns:a16="http://schemas.microsoft.com/office/drawing/2014/main" id="{260D6091-D0EB-425B-AF73-29F6B7465C04}"/>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7E904425-48E7-47B8-80CF-59914B6A5CE0}"/>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413940310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C4DE38-0D42-40DC-855D-032247209882}"/>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3" name="Footer Placeholder 2">
            <a:extLst>
              <a:ext uri="{FF2B5EF4-FFF2-40B4-BE49-F238E27FC236}">
                <a16:creationId xmlns:a16="http://schemas.microsoft.com/office/drawing/2014/main" id="{6B579327-26E1-4D7D-B1D3-9DB99F489F82}"/>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B3A1B215-2740-4C1A-821B-58883358383B}"/>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3639570124"/>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A76F-D2B9-4C32-A04D-635FBE6901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C31CD565-789A-404D-AAA2-A451BD7C22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7AE0DF65-DB1A-4659-8DB8-F05E5E3153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47404B-A05E-4CDC-8FEE-7EDAFE62B6B8}"/>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6" name="Footer Placeholder 5">
            <a:extLst>
              <a:ext uri="{FF2B5EF4-FFF2-40B4-BE49-F238E27FC236}">
                <a16:creationId xmlns:a16="http://schemas.microsoft.com/office/drawing/2014/main" id="{8A8D9BD6-1B77-4901-A2C5-EA6D50972ED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9F9A9F0-5BD7-493A-9E47-D9ACBF5EE273}"/>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3261634711"/>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E3E1A-2EDB-4346-8BA5-CD25E3B2A9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B7FD4782-0B27-483F-B507-06FA00C284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09229548-3BEE-437D-83D3-117AD760FF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A6DB7C-8BA2-4AB9-8DF3-DF4D26C76DEB}"/>
              </a:ext>
            </a:extLst>
          </p:cNvPr>
          <p:cNvSpPr>
            <a:spLocks noGrp="1"/>
          </p:cNvSpPr>
          <p:nvPr>
            <p:ph type="dt" sz="half" idx="10"/>
          </p:nvPr>
        </p:nvSpPr>
        <p:spPr/>
        <p:txBody>
          <a:bodyPr/>
          <a:lstStyle/>
          <a:p>
            <a:fld id="{C73A8141-FE5D-44FF-A899-81452D34BB84}" type="datetimeFigureOut">
              <a:rPr lang="en-CA" smtClean="0"/>
              <a:t>2024-06-24</a:t>
            </a:fld>
            <a:endParaRPr lang="en-CA"/>
          </a:p>
        </p:txBody>
      </p:sp>
      <p:sp>
        <p:nvSpPr>
          <p:cNvPr id="6" name="Footer Placeholder 5">
            <a:extLst>
              <a:ext uri="{FF2B5EF4-FFF2-40B4-BE49-F238E27FC236}">
                <a16:creationId xmlns:a16="http://schemas.microsoft.com/office/drawing/2014/main" id="{C7862119-3D11-4D45-B596-07DB64F8061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F0417CA-D175-46C9-AADD-E53D6CCE688A}"/>
              </a:ext>
            </a:extLst>
          </p:cNvPr>
          <p:cNvSpPr>
            <a:spLocks noGrp="1"/>
          </p:cNvSpPr>
          <p:nvPr>
            <p:ph type="sldNum" sz="quarter" idx="12"/>
          </p:nvPr>
        </p:nvSpPr>
        <p:spPr/>
        <p:txBody>
          <a:bodyPr/>
          <a:lstStyle/>
          <a:p>
            <a:fld id="{18EE2480-963C-45B7-8DD8-F6009603DE7C}" type="slidenum">
              <a:rPr lang="en-CA" smtClean="0"/>
              <a:t>‹#›</a:t>
            </a:fld>
            <a:endParaRPr lang="en-CA"/>
          </a:p>
        </p:txBody>
      </p:sp>
    </p:spTree>
    <p:extLst>
      <p:ext uri="{BB962C8B-B14F-4D97-AF65-F5344CB8AC3E}">
        <p14:creationId xmlns:p14="http://schemas.microsoft.com/office/powerpoint/2010/main" val="775717765"/>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31D94F-617D-4628-A148-B67212A46E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F5057DE-CC49-4F8B-9B66-53E0D052DD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C76A026-CC5D-4AC6-B7E4-8F32E290CC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A8141-FE5D-44FF-A899-81452D34BB84}" type="datetimeFigureOut">
              <a:rPr lang="en-CA" smtClean="0"/>
              <a:t>2024-06-24</a:t>
            </a:fld>
            <a:endParaRPr lang="en-CA"/>
          </a:p>
        </p:txBody>
      </p:sp>
      <p:sp>
        <p:nvSpPr>
          <p:cNvPr id="5" name="Footer Placeholder 4">
            <a:extLst>
              <a:ext uri="{FF2B5EF4-FFF2-40B4-BE49-F238E27FC236}">
                <a16:creationId xmlns:a16="http://schemas.microsoft.com/office/drawing/2014/main" id="{8103F758-90E3-43F9-A227-1D7436CB0B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DA22BEE4-0A10-49E1-A88A-85440FAF62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E2480-963C-45B7-8DD8-F6009603DE7C}" type="slidenum">
              <a:rPr lang="en-CA" smtClean="0"/>
              <a:t>‹#›</a:t>
            </a:fld>
            <a:endParaRPr lang="en-CA"/>
          </a:p>
        </p:txBody>
      </p:sp>
    </p:spTree>
    <p:extLst>
      <p:ext uri="{BB962C8B-B14F-4D97-AF65-F5344CB8AC3E}">
        <p14:creationId xmlns:p14="http://schemas.microsoft.com/office/powerpoint/2010/main" val="3796428489"/>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57" r:id="rId12"/>
    <p:sldLayoutId id="2147483772" r:id="rId13"/>
    <p:sldLayoutId id="2147483773" r:id="rId14"/>
    <p:sldLayoutId id="2147483787" r:id="rId15"/>
  </p:sldLayoutIdLst>
  <p:transition spd="med">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FBAB1E-280E-C361-C65C-11B15FE89062}"/>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6793F8-14E9-CA3A-0249-28A8E3B44B63}"/>
              </a:ext>
            </a:extLst>
          </p:cNvPr>
          <p:cNvSpPr>
            <a:spLocks noGrp="1"/>
          </p:cNvSpPr>
          <p:nvPr>
            <p:ph type="body" idx="1"/>
          </p:nvPr>
        </p:nvSpPr>
        <p:spPr>
          <a:xfrm>
            <a:off x="838200" y="1825626"/>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D0DC00-52DE-B62F-C9E6-CEC9E289928B}"/>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21872C-1CFF-C04F-A42E-C10CCD76E4EA}" type="datetimeFigureOut">
              <a:rPr lang="en-US" smtClean="0"/>
              <a:t>6/24/2024</a:t>
            </a:fld>
            <a:endParaRPr lang="en-US"/>
          </a:p>
        </p:txBody>
      </p:sp>
      <p:sp>
        <p:nvSpPr>
          <p:cNvPr id="5" name="Footer Placeholder 4">
            <a:extLst>
              <a:ext uri="{FF2B5EF4-FFF2-40B4-BE49-F238E27FC236}">
                <a16:creationId xmlns:a16="http://schemas.microsoft.com/office/drawing/2014/main" id="{5D434A2C-35CC-AA70-5A9F-10705BB23D79}"/>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80A3936-A06D-9190-0FE7-0C3487B11289}"/>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4120C-07B4-8D45-A132-795A7E63CC0D}" type="slidenum">
              <a:rPr lang="en-US" smtClean="0"/>
              <a:t>‹#›</a:t>
            </a:fld>
            <a:endParaRPr lang="en-US"/>
          </a:p>
        </p:txBody>
      </p:sp>
    </p:spTree>
    <p:extLst>
      <p:ext uri="{BB962C8B-B14F-4D97-AF65-F5344CB8AC3E}">
        <p14:creationId xmlns:p14="http://schemas.microsoft.com/office/powerpoint/2010/main" val="220646791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txStyles>
    <p:titleStyle>
      <a:lvl1pPr algn="l" defTabSz="91444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74FFF4-673D-9EB8-CFD9-199292EF64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540DD69-2C50-03BA-B252-931A44B71A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EC94B39-6DB3-939D-9DCE-71B3ABEFD5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171F52-5072-4844-B1F7-861CD6B6EF5D}" type="datetime1">
              <a:rPr lang="en-CA" smtClean="0"/>
              <a:t>2024-06-24</a:t>
            </a:fld>
            <a:endParaRPr lang="en-CA"/>
          </a:p>
        </p:txBody>
      </p:sp>
      <p:sp>
        <p:nvSpPr>
          <p:cNvPr id="5" name="Footer Placeholder 4">
            <a:extLst>
              <a:ext uri="{FF2B5EF4-FFF2-40B4-BE49-F238E27FC236}">
                <a16:creationId xmlns:a16="http://schemas.microsoft.com/office/drawing/2014/main" id="{738CF052-65FB-CB06-8846-9F3C6AC172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13474C0-1B0D-5CE6-0B8C-063E66F456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50FBCB-761D-47A3-AE34-24DE2D07364C}" type="slidenum">
              <a:rPr lang="en-CA" smtClean="0"/>
              <a:t>‹#›</a:t>
            </a:fld>
            <a:endParaRPr lang="en-CA"/>
          </a:p>
        </p:txBody>
      </p:sp>
    </p:spTree>
    <p:extLst>
      <p:ext uri="{BB962C8B-B14F-4D97-AF65-F5344CB8AC3E}">
        <p14:creationId xmlns:p14="http://schemas.microsoft.com/office/powerpoint/2010/main" val="350442189"/>
      </p:ext>
    </p:extLst>
  </p:cSld>
  <p:clrMap bg1="lt1" tx1="dk1" bg2="lt2" tx2="dk2" accent1="accent1" accent2="accent2" accent3="accent3" accent4="accent4" accent5="accent5" accent6="accent6" hlink="hlink" folHlink="folHlink"/>
  <p:sldLayoutIdLst>
    <p:sldLayoutId id="2147483650" r:id="rId1"/>
    <p:sldLayoutId id="2147483655"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73A8141-FE5D-44FF-A899-81452D34BB84}" type="datetimeFigureOut">
              <a:rPr lang="en-CA" smtClean="0"/>
              <a:t>2024-06-24</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8EE2480-963C-45B7-8DD8-F6009603DE7C}"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64537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ransition spd="med">
    <p:fade/>
  </p:transition>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jpe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2.jpeg"/><Relationship Id="rId4" Type="http://schemas.openxmlformats.org/officeDocument/2006/relationships/image" Target="../media/image8.pn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diagramColors" Target="../diagrams/colors2.xml"/><Relationship Id="rId11" Type="http://schemas.openxmlformats.org/officeDocument/2006/relationships/image" Target="../media/image7.png"/><Relationship Id="rId5" Type="http://schemas.openxmlformats.org/officeDocument/2006/relationships/diagramQuickStyle" Target="../diagrams/quickStyle2.xml"/><Relationship Id="rId10" Type="http://schemas.openxmlformats.org/officeDocument/2006/relationships/image" Target="../media/image2.jpeg"/><Relationship Id="rId4" Type="http://schemas.openxmlformats.org/officeDocument/2006/relationships/diagramLayout" Target="../diagrams/layout2.xml"/><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0.xml"/><Relationship Id="rId6" Type="http://schemas.openxmlformats.org/officeDocument/2006/relationships/image" Target="../media/image14.png"/><Relationship Id="rId11" Type="http://schemas.openxmlformats.org/officeDocument/2006/relationships/image" Target="../media/image18.png"/><Relationship Id="rId5" Type="http://schemas.openxmlformats.org/officeDocument/2006/relationships/image" Target="../media/image5.png"/><Relationship Id="rId10" Type="http://schemas.openxmlformats.org/officeDocument/2006/relationships/image" Target="../media/image17.png"/><Relationship Id="rId4" Type="http://schemas.openxmlformats.org/officeDocument/2006/relationships/image" Target="../media/image2.jpeg"/><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2219022-09C0-9CEC-D4D1-F30B69585FDA}"/>
              </a:ext>
            </a:extLst>
          </p:cNvPr>
          <p:cNvSpPr txBox="1">
            <a:spLocks/>
          </p:cNvSpPr>
          <p:nvPr/>
        </p:nvSpPr>
        <p:spPr>
          <a:xfrm>
            <a:off x="995172" y="1918042"/>
            <a:ext cx="10201656" cy="1336571"/>
          </a:xfrm>
          <a:prstGeom prst="rect">
            <a:avLst/>
          </a:prstGeom>
        </p:spPr>
        <p:txBody>
          <a:bodyPr vert="horz" lIns="91440" tIns="45720" rIns="91440" bIns="45720" rtlCol="0" anchor="ctr">
            <a:normAutofit/>
          </a:bodyPr>
          <a:lstStyle>
            <a:lvl1pPr algn="l" defTabSz="914446"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a:solidFill>
                  <a:schemeClr val="tx1">
                    <a:lumMod val="65000"/>
                    <a:lumOff val="35000"/>
                  </a:schemeClr>
                </a:solidFill>
                <a:effectLst/>
                <a:latin typeface="Aptos" panose="020B0004020202020204" pitchFamily="34" charset="0"/>
                <a:ea typeface="Times New Roman" panose="02020603050405020304" pitchFamily="18" charset="0"/>
                <a:cs typeface="Aptos" panose="020B0004020202020204" pitchFamily="34" charset="0"/>
              </a:rPr>
              <a:t>Development of the Patient-Reported Impact of Dermatological Diseases (PRIDD) measure</a:t>
            </a:r>
            <a:endParaRPr lang="en-US" sz="2800" b="1" dirty="0">
              <a:solidFill>
                <a:schemeClr val="tx1">
                  <a:lumMod val="65000"/>
                  <a:lumOff val="35000"/>
                </a:schemeClr>
              </a:solidFill>
            </a:endParaRPr>
          </a:p>
        </p:txBody>
      </p:sp>
      <p:sp>
        <p:nvSpPr>
          <p:cNvPr id="5" name="Subtitle 2">
            <a:extLst>
              <a:ext uri="{FF2B5EF4-FFF2-40B4-BE49-F238E27FC236}">
                <a16:creationId xmlns:a16="http://schemas.microsoft.com/office/drawing/2014/main" id="{F242F16A-5EB3-A1B5-8FF8-4CBC89EC3AE7}"/>
              </a:ext>
            </a:extLst>
          </p:cNvPr>
          <p:cNvSpPr txBox="1">
            <a:spLocks/>
          </p:cNvSpPr>
          <p:nvPr/>
        </p:nvSpPr>
        <p:spPr>
          <a:xfrm>
            <a:off x="1524000" y="2704377"/>
            <a:ext cx="9144000" cy="1655762"/>
          </a:xfrm>
          <a:prstGeom prst="rect">
            <a:avLst/>
          </a:prstGeom>
        </p:spPr>
        <p:txBody>
          <a:bodyPr vert="horz" lIns="91440" tIns="45720" rIns="91440" bIns="45720" rtlCol="0">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a:p>
        </p:txBody>
      </p:sp>
      <p:pic>
        <p:nvPicPr>
          <p:cNvPr id="6" name="Picture 5" descr="E:\Chris docs\Cardiff\CUident_CMYK.jpg">
            <a:extLst>
              <a:ext uri="{FF2B5EF4-FFF2-40B4-BE49-F238E27FC236}">
                <a16:creationId xmlns:a16="http://schemas.microsoft.com/office/drawing/2014/main" id="{59A9F582-795C-8C0E-345C-151D4275934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7108" y="5367003"/>
            <a:ext cx="1150710" cy="961585"/>
          </a:xfrm>
          <a:prstGeom prst="rect">
            <a:avLst/>
          </a:prstGeom>
          <a:noFill/>
          <a:ln>
            <a:noFill/>
          </a:ln>
        </p:spPr>
      </p:pic>
      <p:pic>
        <p:nvPicPr>
          <p:cNvPr id="7" name="Picture 6">
            <a:extLst>
              <a:ext uri="{FF2B5EF4-FFF2-40B4-BE49-F238E27FC236}">
                <a16:creationId xmlns:a16="http://schemas.microsoft.com/office/drawing/2014/main" id="{59C7A838-BFDF-DC79-27EA-ADDE57DFCC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47772" y="5465241"/>
            <a:ext cx="3154649" cy="765107"/>
          </a:xfrm>
          <a:prstGeom prst="rect">
            <a:avLst/>
          </a:prstGeom>
        </p:spPr>
      </p:pic>
      <p:pic>
        <p:nvPicPr>
          <p:cNvPr id="8" name="Picture 7">
            <a:extLst>
              <a:ext uri="{FF2B5EF4-FFF2-40B4-BE49-F238E27FC236}">
                <a16:creationId xmlns:a16="http://schemas.microsoft.com/office/drawing/2014/main" id="{220658C5-A9EB-C54C-56FD-B2A775EED44C}"/>
              </a:ext>
            </a:extLst>
          </p:cNvPr>
          <p:cNvPicPr>
            <a:picLocks noChangeAspect="1"/>
          </p:cNvPicPr>
          <p:nvPr/>
        </p:nvPicPr>
        <p:blipFill>
          <a:blip r:embed="rId5"/>
          <a:stretch>
            <a:fillRect/>
          </a:stretch>
        </p:blipFill>
        <p:spPr>
          <a:xfrm>
            <a:off x="4315292" y="5301247"/>
            <a:ext cx="2955006" cy="1149169"/>
          </a:xfrm>
          <a:prstGeom prst="rect">
            <a:avLst/>
          </a:prstGeom>
        </p:spPr>
      </p:pic>
      <p:pic>
        <p:nvPicPr>
          <p:cNvPr id="2" name="Picture 6">
            <a:extLst>
              <a:ext uri="{FF2B5EF4-FFF2-40B4-BE49-F238E27FC236}">
                <a16:creationId xmlns:a16="http://schemas.microsoft.com/office/drawing/2014/main" id="{E2D4D784-5556-BB9D-E39B-827E22D4D7B8}"/>
              </a:ext>
            </a:extLst>
          </p:cNvPr>
          <p:cNvPicPr>
            <a:picLocks noChangeAspect="1"/>
          </p:cNvPicPr>
          <p:nvPr/>
        </p:nvPicPr>
        <p:blipFill>
          <a:blip r:embed="rId6"/>
          <a:srcRect/>
          <a:stretch>
            <a:fillRect/>
          </a:stretch>
        </p:blipFill>
        <p:spPr>
          <a:xfrm>
            <a:off x="5202915" y="388532"/>
            <a:ext cx="1786170" cy="1013651"/>
          </a:xfrm>
          <a:prstGeom prst="rect">
            <a:avLst/>
          </a:prstGeom>
        </p:spPr>
      </p:pic>
      <p:pic>
        <p:nvPicPr>
          <p:cNvPr id="14" name="Picture 13">
            <a:extLst>
              <a:ext uri="{FF2B5EF4-FFF2-40B4-BE49-F238E27FC236}">
                <a16:creationId xmlns:a16="http://schemas.microsoft.com/office/drawing/2014/main" id="{465E6C12-563C-D1D2-34C2-DFC967E4A6E4}"/>
              </a:ext>
            </a:extLst>
          </p:cNvPr>
          <p:cNvPicPr>
            <a:picLocks noChangeAspect="1"/>
          </p:cNvPicPr>
          <p:nvPr/>
        </p:nvPicPr>
        <p:blipFill>
          <a:blip r:embed="rId7"/>
          <a:stretch>
            <a:fillRect/>
          </a:stretch>
        </p:blipFill>
        <p:spPr>
          <a:xfrm>
            <a:off x="2944819" y="3330964"/>
            <a:ext cx="6429513" cy="1655761"/>
          </a:xfrm>
          <a:prstGeom prst="rect">
            <a:avLst/>
          </a:prstGeom>
        </p:spPr>
      </p:pic>
    </p:spTree>
    <p:extLst>
      <p:ext uri="{BB962C8B-B14F-4D97-AF65-F5344CB8AC3E}">
        <p14:creationId xmlns:p14="http://schemas.microsoft.com/office/powerpoint/2010/main" val="2227518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B65E-27A1-4C4C-93C1-80ED2C2E602E}"/>
              </a:ext>
            </a:extLst>
          </p:cNvPr>
          <p:cNvSpPr>
            <a:spLocks noGrp="1"/>
          </p:cNvSpPr>
          <p:nvPr>
            <p:ph type="title"/>
          </p:nvPr>
        </p:nvSpPr>
        <p:spPr>
          <a:xfrm>
            <a:off x="1414020" y="232114"/>
            <a:ext cx="8860199" cy="1325563"/>
          </a:xfrm>
        </p:spPr>
        <p:txBody>
          <a:bodyPr>
            <a:normAutofit/>
          </a:bodyPr>
          <a:lstStyle/>
          <a:p>
            <a:r>
              <a:rPr lang="en-CA" spc="43">
                <a:solidFill>
                  <a:srgbClr val="690505"/>
                </a:solidFill>
                <a:ea typeface="+mn-ea"/>
                <a:cs typeface="+mn-cs"/>
              </a:rPr>
              <a:t>Initial Data</a:t>
            </a:r>
          </a:p>
        </p:txBody>
      </p:sp>
      <p:grpSp>
        <p:nvGrpSpPr>
          <p:cNvPr id="4" name="Group 6">
            <a:extLst>
              <a:ext uri="{FF2B5EF4-FFF2-40B4-BE49-F238E27FC236}">
                <a16:creationId xmlns:a16="http://schemas.microsoft.com/office/drawing/2014/main" id="{80C1EB02-8EA7-4F10-B762-7ABF63A592C0}"/>
              </a:ext>
            </a:extLst>
          </p:cNvPr>
          <p:cNvGrpSpPr/>
          <p:nvPr/>
        </p:nvGrpSpPr>
        <p:grpSpPr>
          <a:xfrm rot="2536936">
            <a:off x="9390086" y="-2612825"/>
            <a:ext cx="5603828" cy="4757256"/>
            <a:chOff x="0" y="0"/>
            <a:chExt cx="6350000" cy="6339840"/>
          </a:xfrm>
        </p:grpSpPr>
        <p:sp>
          <p:nvSpPr>
            <p:cNvPr id="5" name="Freeform 7">
              <a:extLst>
                <a:ext uri="{FF2B5EF4-FFF2-40B4-BE49-F238E27FC236}">
                  <a16:creationId xmlns:a16="http://schemas.microsoft.com/office/drawing/2014/main" id="{922570A6-3ED6-42AE-A1C5-707FE10D960E}"/>
                </a:ext>
              </a:extLst>
            </p:cNvPr>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B24307">
                <a:alpha val="5882"/>
              </a:srgbClr>
            </a:solidFill>
          </p:spPr>
          <p:txBody>
            <a:bodyPr/>
            <a:lstStyle/>
            <a:p>
              <a:endParaRPr lang="en-US"/>
            </a:p>
          </p:txBody>
        </p:sp>
      </p:grpSp>
      <p:pic>
        <p:nvPicPr>
          <p:cNvPr id="6" name="Picture 5">
            <a:extLst>
              <a:ext uri="{FF2B5EF4-FFF2-40B4-BE49-F238E27FC236}">
                <a16:creationId xmlns:a16="http://schemas.microsoft.com/office/drawing/2014/main" id="{9EA75473-C488-4ACB-B0F6-5AC1A4A161ED}"/>
              </a:ext>
            </a:extLst>
          </p:cNvPr>
          <p:cNvPicPr>
            <a:picLocks noChangeAspect="1"/>
          </p:cNvPicPr>
          <p:nvPr/>
        </p:nvPicPr>
        <p:blipFill>
          <a:blip r:embed="rId3"/>
          <a:srcRect/>
          <a:stretch>
            <a:fillRect/>
          </a:stretch>
        </p:blipFill>
        <p:spPr>
          <a:xfrm>
            <a:off x="10274220" y="181305"/>
            <a:ext cx="1786170" cy="1013651"/>
          </a:xfrm>
          <a:prstGeom prst="rect">
            <a:avLst/>
          </a:prstGeom>
        </p:spPr>
      </p:pic>
      <p:pic>
        <p:nvPicPr>
          <p:cNvPr id="10" name="Picture 9">
            <a:extLst>
              <a:ext uri="{FF2B5EF4-FFF2-40B4-BE49-F238E27FC236}">
                <a16:creationId xmlns:a16="http://schemas.microsoft.com/office/drawing/2014/main" id="{141DA897-7F20-4CDE-9B7F-4C1AB5EDA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94" y="6224780"/>
            <a:ext cx="2217450" cy="537805"/>
          </a:xfrm>
          <a:prstGeom prst="rect">
            <a:avLst/>
          </a:prstGeom>
        </p:spPr>
      </p:pic>
      <p:pic>
        <p:nvPicPr>
          <p:cNvPr id="11" name="Picture 8" descr="E:\Chris docs\Cardiff\CUident_CMYK.jpg">
            <a:extLst>
              <a:ext uri="{FF2B5EF4-FFF2-40B4-BE49-F238E27FC236}">
                <a16:creationId xmlns:a16="http://schemas.microsoft.com/office/drawing/2014/main" id="{AD3FDE2E-1FB0-47AE-A644-90B5E198582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0106" y="6294759"/>
            <a:ext cx="536231" cy="543695"/>
          </a:xfrm>
          <a:prstGeom prst="rect">
            <a:avLst/>
          </a:prstGeom>
          <a:noFill/>
          <a:ln>
            <a:noFill/>
          </a:ln>
        </p:spPr>
      </p:pic>
      <p:pic>
        <p:nvPicPr>
          <p:cNvPr id="14" name="Content Placeholder 6">
            <a:extLst>
              <a:ext uri="{FF2B5EF4-FFF2-40B4-BE49-F238E27FC236}">
                <a16:creationId xmlns:a16="http://schemas.microsoft.com/office/drawing/2014/main" id="{F639874F-4589-5AB6-1BA2-049AAC9A70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3" name="TextBox 22">
            <a:extLst>
              <a:ext uri="{FF2B5EF4-FFF2-40B4-BE49-F238E27FC236}">
                <a16:creationId xmlns:a16="http://schemas.microsoft.com/office/drawing/2014/main" id="{5D625214-6D91-A0CD-099B-6AB36A5DECF6}"/>
              </a:ext>
            </a:extLst>
          </p:cNvPr>
          <p:cNvSpPr txBox="1"/>
          <p:nvPr/>
        </p:nvSpPr>
        <p:spPr>
          <a:xfrm>
            <a:off x="10336892" y="4179064"/>
            <a:ext cx="1453324" cy="1200329"/>
          </a:xfrm>
          <a:prstGeom prst="rect">
            <a:avLst/>
          </a:prstGeom>
          <a:noFill/>
        </p:spPr>
        <p:txBody>
          <a:bodyPr wrap="square" rtlCol="0">
            <a:spAutoFit/>
          </a:bodyPr>
          <a:lstStyle/>
          <a:p>
            <a:pPr algn="ctr"/>
            <a:r>
              <a:rPr lang="en-CA" sz="2400" b="1">
                <a:solidFill>
                  <a:schemeClr val="bg1"/>
                </a:solidFill>
              </a:rPr>
              <a:t>Evidence-Based</a:t>
            </a:r>
          </a:p>
          <a:p>
            <a:pPr algn="ctr"/>
            <a:r>
              <a:rPr lang="en-CA" sz="2400" b="1">
                <a:solidFill>
                  <a:schemeClr val="bg1"/>
                </a:solidFill>
              </a:rPr>
              <a:t>Advocacy</a:t>
            </a:r>
            <a:endParaRPr lang="en-CA" b="1">
              <a:solidFill>
                <a:schemeClr val="bg1"/>
              </a:solidFill>
            </a:endParaRPr>
          </a:p>
        </p:txBody>
      </p:sp>
      <p:sp>
        <p:nvSpPr>
          <p:cNvPr id="7" name="Oval 6">
            <a:extLst>
              <a:ext uri="{FF2B5EF4-FFF2-40B4-BE49-F238E27FC236}">
                <a16:creationId xmlns:a16="http://schemas.microsoft.com/office/drawing/2014/main" id="{6DB86BF1-33D6-CE04-033C-E29E83AEFE3B}"/>
              </a:ext>
            </a:extLst>
          </p:cNvPr>
          <p:cNvSpPr/>
          <p:nvPr/>
        </p:nvSpPr>
        <p:spPr>
          <a:xfrm>
            <a:off x="215439" y="365125"/>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6506F0A-9639-4E21-52C5-B2FFF7CA413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6</a:t>
            </a:r>
          </a:p>
        </p:txBody>
      </p:sp>
      <p:pic>
        <p:nvPicPr>
          <p:cNvPr id="9" name="Picture 8">
            <a:extLst>
              <a:ext uri="{FF2B5EF4-FFF2-40B4-BE49-F238E27FC236}">
                <a16:creationId xmlns:a16="http://schemas.microsoft.com/office/drawing/2014/main" id="{10160E37-D3F5-410F-41C9-421A42E0D271}"/>
              </a:ext>
            </a:extLst>
          </p:cNvPr>
          <p:cNvPicPr>
            <a:picLocks noChangeAspect="1"/>
          </p:cNvPicPr>
          <p:nvPr/>
        </p:nvPicPr>
        <p:blipFill>
          <a:blip r:embed="rId7"/>
          <a:stretch>
            <a:fillRect/>
          </a:stretch>
        </p:blipFill>
        <p:spPr>
          <a:xfrm>
            <a:off x="1264987" y="1445270"/>
            <a:ext cx="9215619" cy="4599175"/>
          </a:xfrm>
          <a:prstGeom prst="rect">
            <a:avLst/>
          </a:prstGeom>
          <a:effectLst>
            <a:outerShdw blurRad="50800" dist="38100" dir="8100000" algn="tr" rotWithShape="0">
              <a:prstClr val="black">
                <a:alpha val="40000"/>
              </a:prstClr>
            </a:outerShdw>
          </a:effectLst>
        </p:spPr>
      </p:pic>
      <p:sp>
        <p:nvSpPr>
          <p:cNvPr id="3" name="Rectangle: Diagonal Corners Rounded 2">
            <a:extLst>
              <a:ext uri="{FF2B5EF4-FFF2-40B4-BE49-F238E27FC236}">
                <a16:creationId xmlns:a16="http://schemas.microsoft.com/office/drawing/2014/main" id="{61A8529C-1DE6-3CBE-1404-C94D98B2E8B0}"/>
              </a:ext>
            </a:extLst>
          </p:cNvPr>
          <p:cNvSpPr/>
          <p:nvPr/>
        </p:nvSpPr>
        <p:spPr>
          <a:xfrm>
            <a:off x="5034013" y="539015"/>
            <a:ext cx="3456093" cy="499889"/>
          </a:xfrm>
          <a:prstGeom prst="round2Diag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400" dirty="0"/>
              <a:t>Confidential</a:t>
            </a:r>
            <a:endParaRPr lang="en-CA" dirty="0"/>
          </a:p>
        </p:txBody>
      </p:sp>
      <p:sp>
        <p:nvSpPr>
          <p:cNvPr id="12" name="Oval 11">
            <a:extLst>
              <a:ext uri="{FF2B5EF4-FFF2-40B4-BE49-F238E27FC236}">
                <a16:creationId xmlns:a16="http://schemas.microsoft.com/office/drawing/2014/main" id="{A7EBB943-51C5-B430-DFD0-B6B7FC32E526}"/>
              </a:ext>
            </a:extLst>
          </p:cNvPr>
          <p:cNvSpPr/>
          <p:nvPr/>
        </p:nvSpPr>
        <p:spPr>
          <a:xfrm rot="19393426">
            <a:off x="1973629" y="4987507"/>
            <a:ext cx="821255" cy="5425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5" name="Oval 14">
            <a:extLst>
              <a:ext uri="{FF2B5EF4-FFF2-40B4-BE49-F238E27FC236}">
                <a16:creationId xmlns:a16="http://schemas.microsoft.com/office/drawing/2014/main" id="{84EB6CB8-4425-22BD-E733-868ECF394865}"/>
              </a:ext>
            </a:extLst>
          </p:cNvPr>
          <p:cNvSpPr/>
          <p:nvPr/>
        </p:nvSpPr>
        <p:spPr>
          <a:xfrm rot="19079883">
            <a:off x="5341764" y="5163980"/>
            <a:ext cx="1309137" cy="5425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Tree>
    <p:extLst>
      <p:ext uri="{BB962C8B-B14F-4D97-AF65-F5344CB8AC3E}">
        <p14:creationId xmlns:p14="http://schemas.microsoft.com/office/powerpoint/2010/main" val="4223712446"/>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B65E-27A1-4C4C-93C1-80ED2C2E602E}"/>
              </a:ext>
            </a:extLst>
          </p:cNvPr>
          <p:cNvSpPr>
            <a:spLocks noGrp="1"/>
          </p:cNvSpPr>
          <p:nvPr>
            <p:ph type="title"/>
          </p:nvPr>
        </p:nvSpPr>
        <p:spPr>
          <a:xfrm>
            <a:off x="1414020" y="232114"/>
            <a:ext cx="8860199" cy="1080459"/>
          </a:xfrm>
        </p:spPr>
        <p:txBody>
          <a:bodyPr>
            <a:normAutofit/>
          </a:bodyPr>
          <a:lstStyle/>
          <a:p>
            <a:r>
              <a:rPr lang="en-CA" spc="43">
                <a:solidFill>
                  <a:srgbClr val="690505"/>
                </a:solidFill>
                <a:ea typeface="+mn-ea"/>
                <a:cs typeface="+mn-cs"/>
              </a:rPr>
              <a:t>Initial Data</a:t>
            </a:r>
          </a:p>
        </p:txBody>
      </p:sp>
      <p:grpSp>
        <p:nvGrpSpPr>
          <p:cNvPr id="4" name="Group 6">
            <a:extLst>
              <a:ext uri="{FF2B5EF4-FFF2-40B4-BE49-F238E27FC236}">
                <a16:creationId xmlns:a16="http://schemas.microsoft.com/office/drawing/2014/main" id="{80C1EB02-8EA7-4F10-B762-7ABF63A592C0}"/>
              </a:ext>
            </a:extLst>
          </p:cNvPr>
          <p:cNvGrpSpPr/>
          <p:nvPr/>
        </p:nvGrpSpPr>
        <p:grpSpPr>
          <a:xfrm rot="2536936">
            <a:off x="9390086" y="-2612825"/>
            <a:ext cx="5603828" cy="4757256"/>
            <a:chOff x="0" y="0"/>
            <a:chExt cx="6350000" cy="6339840"/>
          </a:xfrm>
        </p:grpSpPr>
        <p:sp>
          <p:nvSpPr>
            <p:cNvPr id="5" name="Freeform 7">
              <a:extLst>
                <a:ext uri="{FF2B5EF4-FFF2-40B4-BE49-F238E27FC236}">
                  <a16:creationId xmlns:a16="http://schemas.microsoft.com/office/drawing/2014/main" id="{922570A6-3ED6-42AE-A1C5-707FE10D960E}"/>
                </a:ext>
              </a:extLst>
            </p:cNvPr>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B24307">
                <a:alpha val="5882"/>
              </a:srgbClr>
            </a:solidFill>
          </p:spPr>
          <p:txBody>
            <a:bodyPr/>
            <a:lstStyle/>
            <a:p>
              <a:endParaRPr lang="en-US"/>
            </a:p>
          </p:txBody>
        </p:sp>
      </p:grpSp>
      <p:pic>
        <p:nvPicPr>
          <p:cNvPr id="6" name="Picture 5">
            <a:extLst>
              <a:ext uri="{FF2B5EF4-FFF2-40B4-BE49-F238E27FC236}">
                <a16:creationId xmlns:a16="http://schemas.microsoft.com/office/drawing/2014/main" id="{9EA75473-C488-4ACB-B0F6-5AC1A4A161ED}"/>
              </a:ext>
            </a:extLst>
          </p:cNvPr>
          <p:cNvPicPr>
            <a:picLocks noChangeAspect="1"/>
          </p:cNvPicPr>
          <p:nvPr/>
        </p:nvPicPr>
        <p:blipFill>
          <a:blip r:embed="rId3"/>
          <a:srcRect/>
          <a:stretch>
            <a:fillRect/>
          </a:stretch>
        </p:blipFill>
        <p:spPr>
          <a:xfrm>
            <a:off x="10274220" y="181305"/>
            <a:ext cx="1786170" cy="1013651"/>
          </a:xfrm>
          <a:prstGeom prst="rect">
            <a:avLst/>
          </a:prstGeom>
        </p:spPr>
      </p:pic>
      <p:pic>
        <p:nvPicPr>
          <p:cNvPr id="10" name="Picture 9">
            <a:extLst>
              <a:ext uri="{FF2B5EF4-FFF2-40B4-BE49-F238E27FC236}">
                <a16:creationId xmlns:a16="http://schemas.microsoft.com/office/drawing/2014/main" id="{141DA897-7F20-4CDE-9B7F-4C1AB5EDA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94" y="6224780"/>
            <a:ext cx="2217450" cy="537805"/>
          </a:xfrm>
          <a:prstGeom prst="rect">
            <a:avLst/>
          </a:prstGeom>
        </p:spPr>
      </p:pic>
      <p:pic>
        <p:nvPicPr>
          <p:cNvPr id="11" name="Picture 8" descr="E:\Chris docs\Cardiff\CUident_CMYK.jpg">
            <a:extLst>
              <a:ext uri="{FF2B5EF4-FFF2-40B4-BE49-F238E27FC236}">
                <a16:creationId xmlns:a16="http://schemas.microsoft.com/office/drawing/2014/main" id="{AD3FDE2E-1FB0-47AE-A644-90B5E198582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0106" y="6294759"/>
            <a:ext cx="536231" cy="543695"/>
          </a:xfrm>
          <a:prstGeom prst="rect">
            <a:avLst/>
          </a:prstGeom>
          <a:noFill/>
          <a:ln>
            <a:noFill/>
          </a:ln>
        </p:spPr>
      </p:pic>
      <p:pic>
        <p:nvPicPr>
          <p:cNvPr id="14" name="Content Placeholder 6">
            <a:extLst>
              <a:ext uri="{FF2B5EF4-FFF2-40B4-BE49-F238E27FC236}">
                <a16:creationId xmlns:a16="http://schemas.microsoft.com/office/drawing/2014/main" id="{F639874F-4589-5AB6-1BA2-049AAC9A70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3" name="TextBox 22">
            <a:extLst>
              <a:ext uri="{FF2B5EF4-FFF2-40B4-BE49-F238E27FC236}">
                <a16:creationId xmlns:a16="http://schemas.microsoft.com/office/drawing/2014/main" id="{5D625214-6D91-A0CD-099B-6AB36A5DECF6}"/>
              </a:ext>
            </a:extLst>
          </p:cNvPr>
          <p:cNvSpPr txBox="1"/>
          <p:nvPr/>
        </p:nvSpPr>
        <p:spPr>
          <a:xfrm>
            <a:off x="10336892" y="4179064"/>
            <a:ext cx="1453324" cy="1200329"/>
          </a:xfrm>
          <a:prstGeom prst="rect">
            <a:avLst/>
          </a:prstGeom>
          <a:noFill/>
        </p:spPr>
        <p:txBody>
          <a:bodyPr wrap="square" rtlCol="0">
            <a:spAutoFit/>
          </a:bodyPr>
          <a:lstStyle/>
          <a:p>
            <a:pPr algn="ctr"/>
            <a:r>
              <a:rPr lang="en-CA" sz="2400" b="1">
                <a:solidFill>
                  <a:schemeClr val="bg1"/>
                </a:solidFill>
              </a:rPr>
              <a:t>Evidence-Based</a:t>
            </a:r>
          </a:p>
          <a:p>
            <a:pPr algn="ctr"/>
            <a:r>
              <a:rPr lang="en-CA" sz="2400" b="1">
                <a:solidFill>
                  <a:schemeClr val="bg1"/>
                </a:solidFill>
              </a:rPr>
              <a:t>Advocacy</a:t>
            </a:r>
            <a:endParaRPr lang="en-CA" b="1">
              <a:solidFill>
                <a:schemeClr val="bg1"/>
              </a:solidFill>
            </a:endParaRPr>
          </a:p>
        </p:txBody>
      </p:sp>
      <p:sp>
        <p:nvSpPr>
          <p:cNvPr id="7" name="Oval 6">
            <a:extLst>
              <a:ext uri="{FF2B5EF4-FFF2-40B4-BE49-F238E27FC236}">
                <a16:creationId xmlns:a16="http://schemas.microsoft.com/office/drawing/2014/main" id="{6DB86BF1-33D6-CE04-033C-E29E83AEFE3B}"/>
              </a:ext>
            </a:extLst>
          </p:cNvPr>
          <p:cNvSpPr/>
          <p:nvPr/>
        </p:nvSpPr>
        <p:spPr>
          <a:xfrm>
            <a:off x="215439" y="365125"/>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6506F0A-9639-4E21-52C5-B2FFF7CA413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6</a:t>
            </a:r>
          </a:p>
        </p:txBody>
      </p:sp>
      <p:pic>
        <p:nvPicPr>
          <p:cNvPr id="12" name="Picture 11">
            <a:extLst>
              <a:ext uri="{FF2B5EF4-FFF2-40B4-BE49-F238E27FC236}">
                <a16:creationId xmlns:a16="http://schemas.microsoft.com/office/drawing/2014/main" id="{037A43A1-AB5E-D20E-24D7-C8F14FA71C3F}"/>
              </a:ext>
            </a:extLst>
          </p:cNvPr>
          <p:cNvPicPr>
            <a:picLocks noChangeAspect="1"/>
          </p:cNvPicPr>
          <p:nvPr/>
        </p:nvPicPr>
        <p:blipFill>
          <a:blip r:embed="rId7"/>
          <a:stretch>
            <a:fillRect/>
          </a:stretch>
        </p:blipFill>
        <p:spPr>
          <a:xfrm>
            <a:off x="826612" y="1831346"/>
            <a:ext cx="7008352" cy="3687660"/>
          </a:xfrm>
          <a:prstGeom prst="rect">
            <a:avLst/>
          </a:prstGeom>
          <a:effectLst>
            <a:outerShdw blurRad="50800" dist="38100" dir="8100000" algn="tr" rotWithShape="0">
              <a:prstClr val="black">
                <a:alpha val="40000"/>
              </a:prstClr>
            </a:outerShdw>
          </a:effectLst>
        </p:spPr>
      </p:pic>
      <p:graphicFrame>
        <p:nvGraphicFramePr>
          <p:cNvPr id="13" name="Table 12">
            <a:extLst>
              <a:ext uri="{FF2B5EF4-FFF2-40B4-BE49-F238E27FC236}">
                <a16:creationId xmlns:a16="http://schemas.microsoft.com/office/drawing/2014/main" id="{BFB5F29C-1C65-B85E-4229-E148868E697D}"/>
              </a:ext>
            </a:extLst>
          </p:cNvPr>
          <p:cNvGraphicFramePr>
            <a:graphicFrameLocks noGrp="1"/>
          </p:cNvGraphicFramePr>
          <p:nvPr>
            <p:extLst>
              <p:ext uri="{D42A27DB-BD31-4B8C-83A1-F6EECF244321}">
                <p14:modId xmlns:p14="http://schemas.microsoft.com/office/powerpoint/2010/main" val="1144421917"/>
              </p:ext>
            </p:extLst>
          </p:nvPr>
        </p:nvGraphicFramePr>
        <p:xfrm>
          <a:off x="8117875" y="1490778"/>
          <a:ext cx="2840111" cy="4401093"/>
        </p:xfrm>
        <a:graphic>
          <a:graphicData uri="http://schemas.openxmlformats.org/drawingml/2006/table">
            <a:tbl>
              <a:tblPr/>
              <a:tblGrid>
                <a:gridCol w="2111453">
                  <a:extLst>
                    <a:ext uri="{9D8B030D-6E8A-4147-A177-3AD203B41FA5}">
                      <a16:colId xmlns:a16="http://schemas.microsoft.com/office/drawing/2014/main" val="1865150261"/>
                    </a:ext>
                  </a:extLst>
                </a:gridCol>
                <a:gridCol w="728658">
                  <a:extLst>
                    <a:ext uri="{9D8B030D-6E8A-4147-A177-3AD203B41FA5}">
                      <a16:colId xmlns:a16="http://schemas.microsoft.com/office/drawing/2014/main" val="2861222700"/>
                    </a:ext>
                  </a:extLst>
                </a:gridCol>
              </a:tblGrid>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Ireland</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138</a:t>
                      </a:r>
                    </a:p>
                  </a:txBody>
                  <a:tcPr marL="8288" marR="8288" marT="8288" marB="0" anchor="b">
                    <a:lnL>
                      <a:noFill/>
                    </a:lnL>
                    <a:lnR>
                      <a:noFill/>
                    </a:lnR>
                    <a:lnT>
                      <a:noFill/>
                    </a:lnT>
                    <a:lnB>
                      <a:noFill/>
                    </a:lnB>
                  </a:tcPr>
                </a:tc>
                <a:extLst>
                  <a:ext uri="{0D108BD9-81ED-4DB2-BD59-A6C34878D82A}">
                    <a16:rowId xmlns:a16="http://schemas.microsoft.com/office/drawing/2014/main" val="331195318"/>
                  </a:ext>
                </a:extLst>
              </a:tr>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Vietnam</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93</a:t>
                      </a:r>
                    </a:p>
                  </a:txBody>
                  <a:tcPr marL="8288" marR="8288" marT="8288" marB="0" anchor="b">
                    <a:lnL>
                      <a:noFill/>
                    </a:lnL>
                    <a:lnR>
                      <a:noFill/>
                    </a:lnR>
                    <a:lnT>
                      <a:noFill/>
                    </a:lnT>
                    <a:lnB>
                      <a:noFill/>
                    </a:lnB>
                  </a:tcPr>
                </a:tc>
                <a:extLst>
                  <a:ext uri="{0D108BD9-81ED-4DB2-BD59-A6C34878D82A}">
                    <a16:rowId xmlns:a16="http://schemas.microsoft.com/office/drawing/2014/main" val="715837231"/>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Australia</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91</a:t>
                      </a:r>
                    </a:p>
                  </a:txBody>
                  <a:tcPr marL="8288" marR="8288" marT="8288" marB="0" anchor="b">
                    <a:lnL>
                      <a:noFill/>
                    </a:lnL>
                    <a:lnR>
                      <a:noFill/>
                    </a:lnR>
                    <a:lnT>
                      <a:noFill/>
                    </a:lnT>
                    <a:lnB>
                      <a:noFill/>
                    </a:lnB>
                  </a:tcPr>
                </a:tc>
                <a:extLst>
                  <a:ext uri="{0D108BD9-81ED-4DB2-BD59-A6C34878D82A}">
                    <a16:rowId xmlns:a16="http://schemas.microsoft.com/office/drawing/2014/main" val="2521044207"/>
                  </a:ext>
                </a:extLst>
              </a:tr>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Kenya</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76</a:t>
                      </a:r>
                    </a:p>
                  </a:txBody>
                  <a:tcPr marL="8288" marR="8288" marT="8288" marB="0" anchor="b">
                    <a:lnL>
                      <a:noFill/>
                    </a:lnL>
                    <a:lnR>
                      <a:noFill/>
                    </a:lnR>
                    <a:lnT>
                      <a:noFill/>
                    </a:lnT>
                    <a:lnB>
                      <a:noFill/>
                    </a:lnB>
                  </a:tcPr>
                </a:tc>
                <a:extLst>
                  <a:ext uri="{0D108BD9-81ED-4DB2-BD59-A6C34878D82A}">
                    <a16:rowId xmlns:a16="http://schemas.microsoft.com/office/drawing/2014/main" val="74691264"/>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Denmark</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71</a:t>
                      </a:r>
                    </a:p>
                  </a:txBody>
                  <a:tcPr marL="8288" marR="8288" marT="8288" marB="0" anchor="b">
                    <a:lnL>
                      <a:noFill/>
                    </a:lnL>
                    <a:lnR>
                      <a:noFill/>
                    </a:lnR>
                    <a:lnT>
                      <a:noFill/>
                    </a:lnT>
                    <a:lnB>
                      <a:noFill/>
                    </a:lnB>
                  </a:tcPr>
                </a:tc>
                <a:extLst>
                  <a:ext uri="{0D108BD9-81ED-4DB2-BD59-A6C34878D82A}">
                    <a16:rowId xmlns:a16="http://schemas.microsoft.com/office/drawing/2014/main" val="1907673861"/>
                  </a:ext>
                </a:extLst>
              </a:tr>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Switzerland</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62</a:t>
                      </a:r>
                    </a:p>
                  </a:txBody>
                  <a:tcPr marL="8288" marR="8288" marT="8288" marB="0" anchor="b">
                    <a:lnL>
                      <a:noFill/>
                    </a:lnL>
                    <a:lnR>
                      <a:noFill/>
                    </a:lnR>
                    <a:lnT>
                      <a:noFill/>
                    </a:lnT>
                    <a:lnB>
                      <a:noFill/>
                    </a:lnB>
                  </a:tcPr>
                </a:tc>
                <a:extLst>
                  <a:ext uri="{0D108BD9-81ED-4DB2-BD59-A6C34878D82A}">
                    <a16:rowId xmlns:a16="http://schemas.microsoft.com/office/drawing/2014/main" val="966037827"/>
                  </a:ext>
                </a:extLst>
              </a:tr>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Chile</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58</a:t>
                      </a:r>
                    </a:p>
                  </a:txBody>
                  <a:tcPr marL="8288" marR="8288" marT="8288" marB="0" anchor="b">
                    <a:lnL>
                      <a:noFill/>
                    </a:lnL>
                    <a:lnR>
                      <a:noFill/>
                    </a:lnR>
                    <a:lnT>
                      <a:noFill/>
                    </a:lnT>
                    <a:lnB>
                      <a:noFill/>
                    </a:lnB>
                  </a:tcPr>
                </a:tc>
                <a:extLst>
                  <a:ext uri="{0D108BD9-81ED-4DB2-BD59-A6C34878D82A}">
                    <a16:rowId xmlns:a16="http://schemas.microsoft.com/office/drawing/2014/main" val="3546063283"/>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Nepal</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49</a:t>
                      </a:r>
                    </a:p>
                  </a:txBody>
                  <a:tcPr marL="8288" marR="8288" marT="8288" marB="0" anchor="b">
                    <a:lnL>
                      <a:noFill/>
                    </a:lnL>
                    <a:lnR>
                      <a:noFill/>
                    </a:lnR>
                    <a:lnT>
                      <a:noFill/>
                    </a:lnT>
                    <a:lnB>
                      <a:noFill/>
                    </a:lnB>
                  </a:tcPr>
                </a:tc>
                <a:extLst>
                  <a:ext uri="{0D108BD9-81ED-4DB2-BD59-A6C34878D82A}">
                    <a16:rowId xmlns:a16="http://schemas.microsoft.com/office/drawing/2014/main" val="4247642026"/>
                  </a:ext>
                </a:extLst>
              </a:tr>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Tanzania</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43</a:t>
                      </a:r>
                    </a:p>
                  </a:txBody>
                  <a:tcPr marL="8288" marR="8288" marT="8288" marB="0" anchor="b">
                    <a:lnL>
                      <a:noFill/>
                    </a:lnL>
                    <a:lnR>
                      <a:noFill/>
                    </a:lnR>
                    <a:lnT>
                      <a:noFill/>
                    </a:lnT>
                    <a:lnB>
                      <a:noFill/>
                    </a:lnB>
                  </a:tcPr>
                </a:tc>
                <a:extLst>
                  <a:ext uri="{0D108BD9-81ED-4DB2-BD59-A6C34878D82A}">
                    <a16:rowId xmlns:a16="http://schemas.microsoft.com/office/drawing/2014/main" val="3309037587"/>
                  </a:ext>
                </a:extLst>
              </a:tr>
              <a:tr h="174054">
                <a:tc>
                  <a:txBody>
                    <a:bodyPr/>
                    <a:lstStyle/>
                    <a:p>
                      <a:pPr algn="l" fontAlgn="b"/>
                      <a:r>
                        <a:rPr lang="en-US" sz="1000" b="0" i="0" u="none" strike="noStrike" dirty="0">
                          <a:solidFill>
                            <a:schemeClr val="accent6">
                              <a:lumMod val="50000"/>
                            </a:schemeClr>
                          </a:solidFill>
                          <a:effectLst/>
                          <a:latin typeface="Calibri" panose="020F0502020204030204" pitchFamily="34" charset="0"/>
                        </a:rPr>
                        <a:t>Colombia</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41</a:t>
                      </a:r>
                    </a:p>
                  </a:txBody>
                  <a:tcPr marL="8288" marR="8288" marT="8288" marB="0" anchor="b">
                    <a:lnL>
                      <a:noFill/>
                    </a:lnL>
                    <a:lnR>
                      <a:noFill/>
                    </a:lnR>
                    <a:lnT>
                      <a:noFill/>
                    </a:lnT>
                    <a:lnB>
                      <a:noFill/>
                    </a:lnB>
                  </a:tcPr>
                </a:tc>
                <a:extLst>
                  <a:ext uri="{0D108BD9-81ED-4DB2-BD59-A6C34878D82A}">
                    <a16:rowId xmlns:a16="http://schemas.microsoft.com/office/drawing/2014/main" val="3817718342"/>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Philippines</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38</a:t>
                      </a:r>
                    </a:p>
                  </a:txBody>
                  <a:tcPr marL="8288" marR="8288" marT="8288" marB="0" anchor="b">
                    <a:lnL>
                      <a:noFill/>
                    </a:lnL>
                    <a:lnR>
                      <a:noFill/>
                    </a:lnR>
                    <a:lnT>
                      <a:noFill/>
                    </a:lnT>
                    <a:lnB>
                      <a:noFill/>
                    </a:lnB>
                  </a:tcPr>
                </a:tc>
                <a:extLst>
                  <a:ext uri="{0D108BD9-81ED-4DB2-BD59-A6C34878D82A}">
                    <a16:rowId xmlns:a16="http://schemas.microsoft.com/office/drawing/2014/main" val="1809030646"/>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Belgium</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36</a:t>
                      </a:r>
                    </a:p>
                  </a:txBody>
                  <a:tcPr marL="8288" marR="8288" marT="8288" marB="0" anchor="b">
                    <a:lnL>
                      <a:noFill/>
                    </a:lnL>
                    <a:lnR>
                      <a:noFill/>
                    </a:lnR>
                    <a:lnT>
                      <a:noFill/>
                    </a:lnT>
                    <a:lnB>
                      <a:noFill/>
                    </a:lnB>
                  </a:tcPr>
                </a:tc>
                <a:extLst>
                  <a:ext uri="{0D108BD9-81ED-4DB2-BD59-A6C34878D82A}">
                    <a16:rowId xmlns:a16="http://schemas.microsoft.com/office/drawing/2014/main" val="3187169517"/>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Spain</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32</a:t>
                      </a:r>
                    </a:p>
                  </a:txBody>
                  <a:tcPr marL="8288" marR="8288" marT="8288" marB="0" anchor="b">
                    <a:lnL>
                      <a:noFill/>
                    </a:lnL>
                    <a:lnR>
                      <a:noFill/>
                    </a:lnR>
                    <a:lnT>
                      <a:noFill/>
                    </a:lnT>
                    <a:lnB>
                      <a:noFill/>
                    </a:lnB>
                  </a:tcPr>
                </a:tc>
                <a:extLst>
                  <a:ext uri="{0D108BD9-81ED-4DB2-BD59-A6C34878D82A}">
                    <a16:rowId xmlns:a16="http://schemas.microsoft.com/office/drawing/2014/main" val="2679358582"/>
                  </a:ext>
                </a:extLst>
              </a:tr>
              <a:tr h="223797">
                <a:tc>
                  <a:txBody>
                    <a:bodyPr/>
                    <a:lstStyle/>
                    <a:p>
                      <a:pPr algn="l" fontAlgn="b"/>
                      <a:r>
                        <a:rPr lang="en-US" sz="1000" b="0" i="0" u="none" strike="noStrike">
                          <a:solidFill>
                            <a:schemeClr val="accent6">
                              <a:lumMod val="50000"/>
                            </a:schemeClr>
                          </a:solidFill>
                          <a:effectLst/>
                          <a:latin typeface="Calibri" panose="020F0502020204030204" pitchFamily="34" charset="0"/>
                        </a:rPr>
                        <a:t>Brazil</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31</a:t>
                      </a:r>
                    </a:p>
                  </a:txBody>
                  <a:tcPr marL="8288" marR="8288" marT="8288" marB="0" anchor="b">
                    <a:lnL>
                      <a:noFill/>
                    </a:lnL>
                    <a:lnR>
                      <a:noFill/>
                    </a:lnR>
                    <a:lnT>
                      <a:noFill/>
                    </a:lnT>
                    <a:lnB>
                      <a:noFill/>
                    </a:lnB>
                  </a:tcPr>
                </a:tc>
                <a:extLst>
                  <a:ext uri="{0D108BD9-81ED-4DB2-BD59-A6C34878D82A}">
                    <a16:rowId xmlns:a16="http://schemas.microsoft.com/office/drawing/2014/main" val="2751569305"/>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Italy</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30</a:t>
                      </a:r>
                    </a:p>
                  </a:txBody>
                  <a:tcPr marL="8288" marR="8288" marT="8288" marB="0" anchor="b">
                    <a:lnL>
                      <a:noFill/>
                    </a:lnL>
                    <a:lnR>
                      <a:noFill/>
                    </a:lnR>
                    <a:lnT>
                      <a:noFill/>
                    </a:lnT>
                    <a:lnB>
                      <a:noFill/>
                    </a:lnB>
                  </a:tcPr>
                </a:tc>
                <a:extLst>
                  <a:ext uri="{0D108BD9-81ED-4DB2-BD59-A6C34878D82A}">
                    <a16:rowId xmlns:a16="http://schemas.microsoft.com/office/drawing/2014/main" val="72985370"/>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South Africa</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24</a:t>
                      </a:r>
                    </a:p>
                  </a:txBody>
                  <a:tcPr marL="8288" marR="8288" marT="8288" marB="0" anchor="b">
                    <a:lnL>
                      <a:noFill/>
                    </a:lnL>
                    <a:lnR>
                      <a:noFill/>
                    </a:lnR>
                    <a:lnT>
                      <a:noFill/>
                    </a:lnT>
                    <a:lnB>
                      <a:noFill/>
                    </a:lnB>
                  </a:tcPr>
                </a:tc>
                <a:extLst>
                  <a:ext uri="{0D108BD9-81ED-4DB2-BD59-A6C34878D82A}">
                    <a16:rowId xmlns:a16="http://schemas.microsoft.com/office/drawing/2014/main" val="100134526"/>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Peru</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23</a:t>
                      </a:r>
                    </a:p>
                  </a:txBody>
                  <a:tcPr marL="8288" marR="8288" marT="8288" marB="0" anchor="b">
                    <a:lnL>
                      <a:noFill/>
                    </a:lnL>
                    <a:lnR>
                      <a:noFill/>
                    </a:lnR>
                    <a:lnT>
                      <a:noFill/>
                    </a:lnT>
                    <a:lnB>
                      <a:noFill/>
                    </a:lnB>
                  </a:tcPr>
                </a:tc>
                <a:extLst>
                  <a:ext uri="{0D108BD9-81ED-4DB2-BD59-A6C34878D82A}">
                    <a16:rowId xmlns:a16="http://schemas.microsoft.com/office/drawing/2014/main" val="644820933"/>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Serbia</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22</a:t>
                      </a:r>
                    </a:p>
                  </a:txBody>
                  <a:tcPr marL="8288" marR="8288" marT="8288" marB="0" anchor="b">
                    <a:lnL>
                      <a:noFill/>
                    </a:lnL>
                    <a:lnR>
                      <a:noFill/>
                    </a:lnR>
                    <a:lnT>
                      <a:noFill/>
                    </a:lnT>
                    <a:lnB>
                      <a:noFill/>
                    </a:lnB>
                  </a:tcPr>
                </a:tc>
                <a:extLst>
                  <a:ext uri="{0D108BD9-81ED-4DB2-BD59-A6C34878D82A}">
                    <a16:rowId xmlns:a16="http://schemas.microsoft.com/office/drawing/2014/main" val="536116980"/>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India</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20</a:t>
                      </a:r>
                    </a:p>
                  </a:txBody>
                  <a:tcPr marL="8288" marR="8288" marT="8288" marB="0" anchor="b">
                    <a:lnL>
                      <a:noFill/>
                    </a:lnL>
                    <a:lnR>
                      <a:noFill/>
                    </a:lnR>
                    <a:lnT>
                      <a:noFill/>
                    </a:lnT>
                    <a:lnB>
                      <a:noFill/>
                    </a:lnB>
                  </a:tcPr>
                </a:tc>
                <a:extLst>
                  <a:ext uri="{0D108BD9-81ED-4DB2-BD59-A6C34878D82A}">
                    <a16:rowId xmlns:a16="http://schemas.microsoft.com/office/drawing/2014/main" val="722919190"/>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New Zealand</a:t>
                      </a:r>
                    </a:p>
                  </a:txBody>
                  <a:tcPr marL="8288" marR="8288" marT="8288" marB="0" anchor="b">
                    <a:lnL>
                      <a:noFill/>
                    </a:lnL>
                    <a:lnR>
                      <a:noFill/>
                    </a:lnR>
                    <a:lnT>
                      <a:noFill/>
                    </a:lnT>
                    <a:lnB>
                      <a:noFill/>
                    </a:lnB>
                  </a:tcPr>
                </a:tc>
                <a:tc>
                  <a:txBody>
                    <a:bodyPr/>
                    <a:lstStyle/>
                    <a:p>
                      <a:pPr algn="r" fontAlgn="b"/>
                      <a:r>
                        <a:rPr lang="en-US" sz="1000" b="0" i="0" u="none" strike="noStrike">
                          <a:solidFill>
                            <a:schemeClr val="accent6">
                              <a:lumMod val="50000"/>
                            </a:schemeClr>
                          </a:solidFill>
                          <a:effectLst/>
                          <a:latin typeface="Calibri" panose="020F0502020204030204" pitchFamily="34" charset="0"/>
                        </a:rPr>
                        <a:t>20</a:t>
                      </a:r>
                    </a:p>
                  </a:txBody>
                  <a:tcPr marL="8288" marR="8288" marT="8288" marB="0" anchor="b">
                    <a:lnL>
                      <a:noFill/>
                    </a:lnL>
                    <a:lnR>
                      <a:noFill/>
                    </a:lnR>
                    <a:lnT>
                      <a:noFill/>
                    </a:lnT>
                    <a:lnB>
                      <a:noFill/>
                    </a:lnB>
                  </a:tcPr>
                </a:tc>
                <a:extLst>
                  <a:ext uri="{0D108BD9-81ED-4DB2-BD59-A6C34878D82A}">
                    <a16:rowId xmlns:a16="http://schemas.microsoft.com/office/drawing/2014/main" val="3408636099"/>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Austria</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17</a:t>
                      </a:r>
                    </a:p>
                  </a:txBody>
                  <a:tcPr marL="8288" marR="8288" marT="8288" marB="0" anchor="b">
                    <a:lnL>
                      <a:noFill/>
                    </a:lnL>
                    <a:lnR>
                      <a:noFill/>
                    </a:lnR>
                    <a:lnT>
                      <a:noFill/>
                    </a:lnT>
                    <a:lnB>
                      <a:noFill/>
                    </a:lnB>
                  </a:tcPr>
                </a:tc>
                <a:extLst>
                  <a:ext uri="{0D108BD9-81ED-4DB2-BD59-A6C34878D82A}">
                    <a16:rowId xmlns:a16="http://schemas.microsoft.com/office/drawing/2014/main" val="3503388538"/>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Portugal</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11</a:t>
                      </a:r>
                    </a:p>
                  </a:txBody>
                  <a:tcPr marL="8288" marR="8288" marT="8288" marB="0" anchor="b">
                    <a:lnL>
                      <a:noFill/>
                    </a:lnL>
                    <a:lnR>
                      <a:noFill/>
                    </a:lnR>
                    <a:lnT>
                      <a:noFill/>
                    </a:lnT>
                    <a:lnB>
                      <a:noFill/>
                    </a:lnB>
                  </a:tcPr>
                </a:tc>
                <a:extLst>
                  <a:ext uri="{0D108BD9-81ED-4DB2-BD59-A6C34878D82A}">
                    <a16:rowId xmlns:a16="http://schemas.microsoft.com/office/drawing/2014/main" val="1984180948"/>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Congo (DRC)</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10</a:t>
                      </a:r>
                    </a:p>
                  </a:txBody>
                  <a:tcPr marL="8288" marR="8288" marT="8288" marB="0" anchor="b">
                    <a:lnL>
                      <a:noFill/>
                    </a:lnL>
                    <a:lnR>
                      <a:noFill/>
                    </a:lnR>
                    <a:lnT>
                      <a:noFill/>
                    </a:lnT>
                    <a:lnB>
                      <a:noFill/>
                    </a:lnB>
                  </a:tcPr>
                </a:tc>
                <a:extLst>
                  <a:ext uri="{0D108BD9-81ED-4DB2-BD59-A6C34878D82A}">
                    <a16:rowId xmlns:a16="http://schemas.microsoft.com/office/drawing/2014/main" val="487755340"/>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Nigeria</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10</a:t>
                      </a:r>
                    </a:p>
                  </a:txBody>
                  <a:tcPr marL="8288" marR="8288" marT="8288" marB="0" anchor="b">
                    <a:lnL>
                      <a:noFill/>
                    </a:lnL>
                    <a:lnR>
                      <a:noFill/>
                    </a:lnR>
                    <a:lnT>
                      <a:noFill/>
                    </a:lnT>
                    <a:lnB>
                      <a:noFill/>
                    </a:lnB>
                  </a:tcPr>
                </a:tc>
                <a:extLst>
                  <a:ext uri="{0D108BD9-81ED-4DB2-BD59-A6C34878D82A}">
                    <a16:rowId xmlns:a16="http://schemas.microsoft.com/office/drawing/2014/main" val="3389255630"/>
                  </a:ext>
                </a:extLst>
              </a:tr>
              <a:tr h="174054">
                <a:tc>
                  <a:txBody>
                    <a:bodyPr/>
                    <a:lstStyle/>
                    <a:p>
                      <a:pPr algn="l" fontAlgn="b"/>
                      <a:r>
                        <a:rPr lang="en-US" sz="1000" b="0" i="0" u="none" strike="noStrike">
                          <a:solidFill>
                            <a:schemeClr val="accent6">
                              <a:lumMod val="50000"/>
                            </a:schemeClr>
                          </a:solidFill>
                          <a:effectLst/>
                          <a:latin typeface="Calibri" panose="020F0502020204030204" pitchFamily="34" charset="0"/>
                        </a:rPr>
                        <a:t>Sri Lanka</a:t>
                      </a:r>
                    </a:p>
                  </a:txBody>
                  <a:tcPr marL="8288" marR="8288" marT="8288" marB="0" anchor="b">
                    <a:lnL>
                      <a:noFill/>
                    </a:lnL>
                    <a:lnR>
                      <a:noFill/>
                    </a:lnR>
                    <a:lnT>
                      <a:noFill/>
                    </a:lnT>
                    <a:lnB>
                      <a:noFill/>
                    </a:lnB>
                  </a:tcPr>
                </a:tc>
                <a:tc>
                  <a:txBody>
                    <a:bodyPr/>
                    <a:lstStyle/>
                    <a:p>
                      <a:pPr algn="r" fontAlgn="b"/>
                      <a:r>
                        <a:rPr lang="en-US" sz="1000" b="0" i="0" u="none" strike="noStrike" dirty="0">
                          <a:solidFill>
                            <a:schemeClr val="accent6">
                              <a:lumMod val="50000"/>
                            </a:schemeClr>
                          </a:solidFill>
                          <a:effectLst/>
                          <a:latin typeface="Calibri" panose="020F0502020204030204" pitchFamily="34" charset="0"/>
                        </a:rPr>
                        <a:t>10</a:t>
                      </a:r>
                    </a:p>
                  </a:txBody>
                  <a:tcPr marL="8288" marR="8288" marT="8288" marB="0" anchor="b">
                    <a:lnL>
                      <a:noFill/>
                    </a:lnL>
                    <a:lnR>
                      <a:noFill/>
                    </a:lnR>
                    <a:lnT>
                      <a:noFill/>
                    </a:lnT>
                    <a:lnB>
                      <a:noFill/>
                    </a:lnB>
                  </a:tcPr>
                </a:tc>
                <a:extLst>
                  <a:ext uri="{0D108BD9-81ED-4DB2-BD59-A6C34878D82A}">
                    <a16:rowId xmlns:a16="http://schemas.microsoft.com/office/drawing/2014/main" val="1110877063"/>
                  </a:ext>
                </a:extLst>
              </a:tr>
            </a:tbl>
          </a:graphicData>
        </a:graphic>
      </p:graphicFrame>
      <p:sp>
        <p:nvSpPr>
          <p:cNvPr id="3" name="Rectangle: Diagonal Corners Rounded 2">
            <a:extLst>
              <a:ext uri="{FF2B5EF4-FFF2-40B4-BE49-F238E27FC236}">
                <a16:creationId xmlns:a16="http://schemas.microsoft.com/office/drawing/2014/main" id="{CA56964D-AAA7-6113-530E-5861696CE446}"/>
              </a:ext>
            </a:extLst>
          </p:cNvPr>
          <p:cNvSpPr/>
          <p:nvPr/>
        </p:nvSpPr>
        <p:spPr>
          <a:xfrm>
            <a:off x="6469341" y="466240"/>
            <a:ext cx="3456093" cy="499889"/>
          </a:xfrm>
          <a:prstGeom prst="round2Diag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400" dirty="0"/>
              <a:t>Confidential</a:t>
            </a:r>
            <a:endParaRPr lang="en-CA" i="1" dirty="0"/>
          </a:p>
        </p:txBody>
      </p:sp>
    </p:spTree>
    <p:extLst>
      <p:ext uri="{BB962C8B-B14F-4D97-AF65-F5344CB8AC3E}">
        <p14:creationId xmlns:p14="http://schemas.microsoft.com/office/powerpoint/2010/main" val="3605492566"/>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B65E-27A1-4C4C-93C1-80ED2C2E602E}"/>
              </a:ext>
            </a:extLst>
          </p:cNvPr>
          <p:cNvSpPr>
            <a:spLocks noGrp="1"/>
          </p:cNvSpPr>
          <p:nvPr>
            <p:ph type="title"/>
          </p:nvPr>
        </p:nvSpPr>
        <p:spPr>
          <a:xfrm>
            <a:off x="1414020" y="232114"/>
            <a:ext cx="8860199" cy="1325563"/>
          </a:xfrm>
        </p:spPr>
        <p:txBody>
          <a:bodyPr>
            <a:normAutofit/>
          </a:bodyPr>
          <a:lstStyle/>
          <a:p>
            <a:r>
              <a:rPr lang="en-CA" spc="43">
                <a:solidFill>
                  <a:srgbClr val="690505"/>
                </a:solidFill>
                <a:ea typeface="+mn-ea"/>
                <a:cs typeface="+mn-cs"/>
              </a:rPr>
              <a:t>Initial Data</a:t>
            </a:r>
          </a:p>
        </p:txBody>
      </p:sp>
      <p:grpSp>
        <p:nvGrpSpPr>
          <p:cNvPr id="4" name="Group 6">
            <a:extLst>
              <a:ext uri="{FF2B5EF4-FFF2-40B4-BE49-F238E27FC236}">
                <a16:creationId xmlns:a16="http://schemas.microsoft.com/office/drawing/2014/main" id="{80C1EB02-8EA7-4F10-B762-7ABF63A592C0}"/>
              </a:ext>
            </a:extLst>
          </p:cNvPr>
          <p:cNvGrpSpPr/>
          <p:nvPr/>
        </p:nvGrpSpPr>
        <p:grpSpPr>
          <a:xfrm rot="2536936">
            <a:off x="9390086" y="-2612825"/>
            <a:ext cx="5603828" cy="4757256"/>
            <a:chOff x="0" y="0"/>
            <a:chExt cx="6350000" cy="6339840"/>
          </a:xfrm>
        </p:grpSpPr>
        <p:sp>
          <p:nvSpPr>
            <p:cNvPr id="5" name="Freeform 7">
              <a:extLst>
                <a:ext uri="{FF2B5EF4-FFF2-40B4-BE49-F238E27FC236}">
                  <a16:creationId xmlns:a16="http://schemas.microsoft.com/office/drawing/2014/main" id="{922570A6-3ED6-42AE-A1C5-707FE10D960E}"/>
                </a:ext>
              </a:extLst>
            </p:cNvPr>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B24307">
                <a:alpha val="5882"/>
              </a:srgbClr>
            </a:solidFill>
          </p:spPr>
          <p:txBody>
            <a:bodyPr/>
            <a:lstStyle/>
            <a:p>
              <a:endParaRPr lang="en-US"/>
            </a:p>
          </p:txBody>
        </p:sp>
      </p:grpSp>
      <p:pic>
        <p:nvPicPr>
          <p:cNvPr id="6" name="Picture 5">
            <a:extLst>
              <a:ext uri="{FF2B5EF4-FFF2-40B4-BE49-F238E27FC236}">
                <a16:creationId xmlns:a16="http://schemas.microsoft.com/office/drawing/2014/main" id="{9EA75473-C488-4ACB-B0F6-5AC1A4A161ED}"/>
              </a:ext>
            </a:extLst>
          </p:cNvPr>
          <p:cNvPicPr>
            <a:picLocks noChangeAspect="1"/>
          </p:cNvPicPr>
          <p:nvPr/>
        </p:nvPicPr>
        <p:blipFill>
          <a:blip r:embed="rId3"/>
          <a:srcRect/>
          <a:stretch>
            <a:fillRect/>
          </a:stretch>
        </p:blipFill>
        <p:spPr>
          <a:xfrm>
            <a:off x="10274220" y="181305"/>
            <a:ext cx="1786170" cy="1013651"/>
          </a:xfrm>
          <a:prstGeom prst="rect">
            <a:avLst/>
          </a:prstGeom>
        </p:spPr>
      </p:pic>
      <p:pic>
        <p:nvPicPr>
          <p:cNvPr id="10" name="Picture 9">
            <a:extLst>
              <a:ext uri="{FF2B5EF4-FFF2-40B4-BE49-F238E27FC236}">
                <a16:creationId xmlns:a16="http://schemas.microsoft.com/office/drawing/2014/main" id="{141DA897-7F20-4CDE-9B7F-4C1AB5EDA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94" y="6224780"/>
            <a:ext cx="2217450" cy="537805"/>
          </a:xfrm>
          <a:prstGeom prst="rect">
            <a:avLst/>
          </a:prstGeom>
        </p:spPr>
      </p:pic>
      <p:pic>
        <p:nvPicPr>
          <p:cNvPr id="11" name="Picture 8" descr="E:\Chris docs\Cardiff\CUident_CMYK.jpg">
            <a:extLst>
              <a:ext uri="{FF2B5EF4-FFF2-40B4-BE49-F238E27FC236}">
                <a16:creationId xmlns:a16="http://schemas.microsoft.com/office/drawing/2014/main" id="{AD3FDE2E-1FB0-47AE-A644-90B5E198582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0106" y="6294759"/>
            <a:ext cx="536231" cy="543695"/>
          </a:xfrm>
          <a:prstGeom prst="rect">
            <a:avLst/>
          </a:prstGeom>
          <a:noFill/>
          <a:ln>
            <a:noFill/>
          </a:ln>
        </p:spPr>
      </p:pic>
      <p:pic>
        <p:nvPicPr>
          <p:cNvPr id="14" name="Content Placeholder 6">
            <a:extLst>
              <a:ext uri="{FF2B5EF4-FFF2-40B4-BE49-F238E27FC236}">
                <a16:creationId xmlns:a16="http://schemas.microsoft.com/office/drawing/2014/main" id="{F639874F-4589-5AB6-1BA2-049AAC9A70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3" name="TextBox 22">
            <a:extLst>
              <a:ext uri="{FF2B5EF4-FFF2-40B4-BE49-F238E27FC236}">
                <a16:creationId xmlns:a16="http://schemas.microsoft.com/office/drawing/2014/main" id="{5D625214-6D91-A0CD-099B-6AB36A5DECF6}"/>
              </a:ext>
            </a:extLst>
          </p:cNvPr>
          <p:cNvSpPr txBox="1"/>
          <p:nvPr/>
        </p:nvSpPr>
        <p:spPr>
          <a:xfrm>
            <a:off x="10336892" y="4179064"/>
            <a:ext cx="1453324" cy="1200329"/>
          </a:xfrm>
          <a:prstGeom prst="rect">
            <a:avLst/>
          </a:prstGeom>
          <a:noFill/>
        </p:spPr>
        <p:txBody>
          <a:bodyPr wrap="square" rtlCol="0">
            <a:spAutoFit/>
          </a:bodyPr>
          <a:lstStyle/>
          <a:p>
            <a:pPr algn="ctr"/>
            <a:r>
              <a:rPr lang="en-CA" sz="2400" b="1">
                <a:solidFill>
                  <a:schemeClr val="bg1"/>
                </a:solidFill>
              </a:rPr>
              <a:t>Evidence-Based</a:t>
            </a:r>
          </a:p>
          <a:p>
            <a:pPr algn="ctr"/>
            <a:r>
              <a:rPr lang="en-CA" sz="2400" b="1">
                <a:solidFill>
                  <a:schemeClr val="bg1"/>
                </a:solidFill>
              </a:rPr>
              <a:t>Advocacy</a:t>
            </a:r>
            <a:endParaRPr lang="en-CA" b="1">
              <a:solidFill>
                <a:schemeClr val="bg1"/>
              </a:solidFill>
            </a:endParaRPr>
          </a:p>
        </p:txBody>
      </p:sp>
      <p:sp>
        <p:nvSpPr>
          <p:cNvPr id="7" name="Oval 6">
            <a:extLst>
              <a:ext uri="{FF2B5EF4-FFF2-40B4-BE49-F238E27FC236}">
                <a16:creationId xmlns:a16="http://schemas.microsoft.com/office/drawing/2014/main" id="{6DB86BF1-33D6-CE04-033C-E29E83AEFE3B}"/>
              </a:ext>
            </a:extLst>
          </p:cNvPr>
          <p:cNvSpPr/>
          <p:nvPr/>
        </p:nvSpPr>
        <p:spPr>
          <a:xfrm>
            <a:off x="215439" y="365125"/>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6506F0A-9639-4E21-52C5-B2FFF7CA413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6</a:t>
            </a:r>
          </a:p>
        </p:txBody>
      </p:sp>
      <p:pic>
        <p:nvPicPr>
          <p:cNvPr id="12" name="Picture 11">
            <a:extLst>
              <a:ext uri="{FF2B5EF4-FFF2-40B4-BE49-F238E27FC236}">
                <a16:creationId xmlns:a16="http://schemas.microsoft.com/office/drawing/2014/main" id="{F6371B7A-9C11-320A-4469-E6DF83E14C9C}"/>
              </a:ext>
            </a:extLst>
          </p:cNvPr>
          <p:cNvPicPr>
            <a:picLocks noChangeAspect="1"/>
          </p:cNvPicPr>
          <p:nvPr/>
        </p:nvPicPr>
        <p:blipFill>
          <a:blip r:embed="rId7"/>
          <a:stretch>
            <a:fillRect/>
          </a:stretch>
        </p:blipFill>
        <p:spPr>
          <a:xfrm>
            <a:off x="1632360" y="1400165"/>
            <a:ext cx="9165494" cy="4549949"/>
          </a:xfrm>
          <a:prstGeom prst="rect">
            <a:avLst/>
          </a:prstGeom>
          <a:effectLst>
            <a:outerShdw blurRad="50800" dist="38100" dir="8100000" algn="tr" rotWithShape="0">
              <a:prstClr val="black">
                <a:alpha val="40000"/>
              </a:prstClr>
            </a:outerShdw>
          </a:effectLst>
        </p:spPr>
      </p:pic>
      <p:sp>
        <p:nvSpPr>
          <p:cNvPr id="3" name="Rectangle: Diagonal Corners Rounded 2">
            <a:extLst>
              <a:ext uri="{FF2B5EF4-FFF2-40B4-BE49-F238E27FC236}">
                <a16:creationId xmlns:a16="http://schemas.microsoft.com/office/drawing/2014/main" id="{B7BE8839-E171-E4E3-1C98-E7EDEA007423}"/>
              </a:ext>
            </a:extLst>
          </p:cNvPr>
          <p:cNvSpPr/>
          <p:nvPr/>
        </p:nvSpPr>
        <p:spPr>
          <a:xfrm>
            <a:off x="6096000" y="407997"/>
            <a:ext cx="3456093" cy="499889"/>
          </a:xfrm>
          <a:prstGeom prst="round2Diag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400" dirty="0"/>
              <a:t>Confidential</a:t>
            </a:r>
            <a:endParaRPr lang="en-CA" dirty="0"/>
          </a:p>
        </p:txBody>
      </p:sp>
    </p:spTree>
    <p:extLst>
      <p:ext uri="{BB962C8B-B14F-4D97-AF65-F5344CB8AC3E}">
        <p14:creationId xmlns:p14="http://schemas.microsoft.com/office/powerpoint/2010/main" val="3638563720"/>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B65E-27A1-4C4C-93C1-80ED2C2E602E}"/>
              </a:ext>
            </a:extLst>
          </p:cNvPr>
          <p:cNvSpPr>
            <a:spLocks noGrp="1"/>
          </p:cNvSpPr>
          <p:nvPr>
            <p:ph type="title"/>
          </p:nvPr>
        </p:nvSpPr>
        <p:spPr>
          <a:xfrm>
            <a:off x="1357953" y="0"/>
            <a:ext cx="8860199" cy="1325563"/>
          </a:xfrm>
        </p:spPr>
        <p:txBody>
          <a:bodyPr>
            <a:normAutofit/>
          </a:bodyPr>
          <a:lstStyle/>
          <a:p>
            <a:r>
              <a:rPr lang="en-CA" sz="3600" spc="43" dirty="0">
                <a:solidFill>
                  <a:srgbClr val="690505"/>
                </a:solidFill>
                <a:ea typeface="+mn-ea"/>
                <a:cs typeface="+mn-cs"/>
              </a:rPr>
              <a:t>GRIDD Study Variables – for impact analysis</a:t>
            </a:r>
          </a:p>
        </p:txBody>
      </p:sp>
      <p:grpSp>
        <p:nvGrpSpPr>
          <p:cNvPr id="4" name="Group 6">
            <a:extLst>
              <a:ext uri="{FF2B5EF4-FFF2-40B4-BE49-F238E27FC236}">
                <a16:creationId xmlns:a16="http://schemas.microsoft.com/office/drawing/2014/main" id="{80C1EB02-8EA7-4F10-B762-7ABF63A592C0}"/>
              </a:ext>
            </a:extLst>
          </p:cNvPr>
          <p:cNvGrpSpPr/>
          <p:nvPr/>
        </p:nvGrpSpPr>
        <p:grpSpPr>
          <a:xfrm rot="2536936">
            <a:off x="9390086" y="-2612825"/>
            <a:ext cx="5603828" cy="4757256"/>
            <a:chOff x="0" y="0"/>
            <a:chExt cx="6350000" cy="6339840"/>
          </a:xfrm>
        </p:grpSpPr>
        <p:sp>
          <p:nvSpPr>
            <p:cNvPr id="5" name="Freeform 7">
              <a:extLst>
                <a:ext uri="{FF2B5EF4-FFF2-40B4-BE49-F238E27FC236}">
                  <a16:creationId xmlns:a16="http://schemas.microsoft.com/office/drawing/2014/main" id="{922570A6-3ED6-42AE-A1C5-707FE10D960E}"/>
                </a:ext>
              </a:extLst>
            </p:cNvPr>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B24307">
                <a:alpha val="5882"/>
              </a:srgbClr>
            </a:solidFill>
          </p:spPr>
          <p:txBody>
            <a:bodyPr/>
            <a:lstStyle/>
            <a:p>
              <a:endParaRPr lang="en-US"/>
            </a:p>
          </p:txBody>
        </p:sp>
      </p:grpSp>
      <p:pic>
        <p:nvPicPr>
          <p:cNvPr id="6" name="Picture 5">
            <a:extLst>
              <a:ext uri="{FF2B5EF4-FFF2-40B4-BE49-F238E27FC236}">
                <a16:creationId xmlns:a16="http://schemas.microsoft.com/office/drawing/2014/main" id="{9EA75473-C488-4ACB-B0F6-5AC1A4A161ED}"/>
              </a:ext>
            </a:extLst>
          </p:cNvPr>
          <p:cNvPicPr>
            <a:picLocks noChangeAspect="1"/>
          </p:cNvPicPr>
          <p:nvPr/>
        </p:nvPicPr>
        <p:blipFill>
          <a:blip r:embed="rId3"/>
          <a:srcRect/>
          <a:stretch>
            <a:fillRect/>
          </a:stretch>
        </p:blipFill>
        <p:spPr>
          <a:xfrm>
            <a:off x="10274220" y="181305"/>
            <a:ext cx="1786170" cy="1013651"/>
          </a:xfrm>
          <a:prstGeom prst="rect">
            <a:avLst/>
          </a:prstGeom>
        </p:spPr>
      </p:pic>
      <p:pic>
        <p:nvPicPr>
          <p:cNvPr id="10" name="Picture 9">
            <a:extLst>
              <a:ext uri="{FF2B5EF4-FFF2-40B4-BE49-F238E27FC236}">
                <a16:creationId xmlns:a16="http://schemas.microsoft.com/office/drawing/2014/main" id="{141DA897-7F20-4CDE-9B7F-4C1AB5EDA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94" y="6224780"/>
            <a:ext cx="2217450" cy="537805"/>
          </a:xfrm>
          <a:prstGeom prst="rect">
            <a:avLst/>
          </a:prstGeom>
        </p:spPr>
      </p:pic>
      <p:pic>
        <p:nvPicPr>
          <p:cNvPr id="11" name="Picture 8" descr="E:\Chris docs\Cardiff\CUident_CMYK.jpg">
            <a:extLst>
              <a:ext uri="{FF2B5EF4-FFF2-40B4-BE49-F238E27FC236}">
                <a16:creationId xmlns:a16="http://schemas.microsoft.com/office/drawing/2014/main" id="{AD3FDE2E-1FB0-47AE-A644-90B5E198582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0106" y="6294759"/>
            <a:ext cx="536231" cy="543695"/>
          </a:xfrm>
          <a:prstGeom prst="rect">
            <a:avLst/>
          </a:prstGeom>
          <a:noFill/>
          <a:ln>
            <a:noFill/>
          </a:ln>
        </p:spPr>
      </p:pic>
      <p:pic>
        <p:nvPicPr>
          <p:cNvPr id="14" name="Content Placeholder 6">
            <a:extLst>
              <a:ext uri="{FF2B5EF4-FFF2-40B4-BE49-F238E27FC236}">
                <a16:creationId xmlns:a16="http://schemas.microsoft.com/office/drawing/2014/main" id="{F639874F-4589-5AB6-1BA2-049AAC9A70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3" name="TextBox 22">
            <a:extLst>
              <a:ext uri="{FF2B5EF4-FFF2-40B4-BE49-F238E27FC236}">
                <a16:creationId xmlns:a16="http://schemas.microsoft.com/office/drawing/2014/main" id="{5D625214-6D91-A0CD-099B-6AB36A5DECF6}"/>
              </a:ext>
            </a:extLst>
          </p:cNvPr>
          <p:cNvSpPr txBox="1"/>
          <p:nvPr/>
        </p:nvSpPr>
        <p:spPr>
          <a:xfrm>
            <a:off x="10336892" y="4179064"/>
            <a:ext cx="1453324" cy="1200329"/>
          </a:xfrm>
          <a:prstGeom prst="rect">
            <a:avLst/>
          </a:prstGeom>
          <a:noFill/>
        </p:spPr>
        <p:txBody>
          <a:bodyPr wrap="square" rtlCol="0">
            <a:spAutoFit/>
          </a:bodyPr>
          <a:lstStyle/>
          <a:p>
            <a:pPr algn="ctr"/>
            <a:r>
              <a:rPr lang="en-CA" sz="2400" b="1">
                <a:solidFill>
                  <a:schemeClr val="bg1"/>
                </a:solidFill>
              </a:rPr>
              <a:t>Evidence-Based</a:t>
            </a:r>
          </a:p>
          <a:p>
            <a:pPr algn="ctr"/>
            <a:r>
              <a:rPr lang="en-CA" sz="2400" b="1">
                <a:solidFill>
                  <a:schemeClr val="bg1"/>
                </a:solidFill>
              </a:rPr>
              <a:t>Advocacy</a:t>
            </a:r>
            <a:endParaRPr lang="en-CA" b="1">
              <a:solidFill>
                <a:schemeClr val="bg1"/>
              </a:solidFill>
            </a:endParaRPr>
          </a:p>
        </p:txBody>
      </p:sp>
      <p:sp>
        <p:nvSpPr>
          <p:cNvPr id="7" name="Oval 6">
            <a:extLst>
              <a:ext uri="{FF2B5EF4-FFF2-40B4-BE49-F238E27FC236}">
                <a16:creationId xmlns:a16="http://schemas.microsoft.com/office/drawing/2014/main" id="{6DB86BF1-33D6-CE04-033C-E29E83AEFE3B}"/>
              </a:ext>
            </a:extLst>
          </p:cNvPr>
          <p:cNvSpPr/>
          <p:nvPr/>
        </p:nvSpPr>
        <p:spPr>
          <a:xfrm>
            <a:off x="215439" y="365125"/>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6506F0A-9639-4E21-52C5-B2FFF7CA413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6</a:t>
            </a:r>
          </a:p>
        </p:txBody>
      </p:sp>
      <p:graphicFrame>
        <p:nvGraphicFramePr>
          <p:cNvPr id="9" name="Table 8">
            <a:extLst>
              <a:ext uri="{FF2B5EF4-FFF2-40B4-BE49-F238E27FC236}">
                <a16:creationId xmlns:a16="http://schemas.microsoft.com/office/drawing/2014/main" id="{0DDED9C8-023E-3F8C-1F63-DF191D65F028}"/>
              </a:ext>
            </a:extLst>
          </p:cNvPr>
          <p:cNvGraphicFramePr>
            <a:graphicFrameLocks noGrp="1"/>
          </p:cNvGraphicFramePr>
          <p:nvPr>
            <p:extLst>
              <p:ext uri="{D42A27DB-BD31-4B8C-83A1-F6EECF244321}">
                <p14:modId xmlns:p14="http://schemas.microsoft.com/office/powerpoint/2010/main" val="2837178139"/>
              </p:ext>
            </p:extLst>
          </p:nvPr>
        </p:nvGraphicFramePr>
        <p:xfrm>
          <a:off x="1819646" y="1149380"/>
          <a:ext cx="6361828" cy="5689074"/>
        </p:xfrm>
        <a:graphic>
          <a:graphicData uri="http://schemas.openxmlformats.org/drawingml/2006/table">
            <a:tbl>
              <a:tblPr/>
              <a:tblGrid>
                <a:gridCol w="2514255">
                  <a:extLst>
                    <a:ext uri="{9D8B030D-6E8A-4147-A177-3AD203B41FA5}">
                      <a16:colId xmlns:a16="http://schemas.microsoft.com/office/drawing/2014/main" val="2083965246"/>
                    </a:ext>
                  </a:extLst>
                </a:gridCol>
                <a:gridCol w="3847573">
                  <a:extLst>
                    <a:ext uri="{9D8B030D-6E8A-4147-A177-3AD203B41FA5}">
                      <a16:colId xmlns:a16="http://schemas.microsoft.com/office/drawing/2014/main" val="900383636"/>
                    </a:ext>
                  </a:extLst>
                </a:gridCol>
              </a:tblGrid>
              <a:tr h="152092">
                <a:tc>
                  <a:txBody>
                    <a:bodyPr/>
                    <a:lstStyle/>
                    <a:p>
                      <a:pPr algn="l" fontAlgn="b"/>
                      <a:r>
                        <a:rPr lang="en-US" sz="1000" b="1" i="0" u="none" strike="noStrike">
                          <a:solidFill>
                            <a:srgbClr val="000000"/>
                          </a:solidFill>
                          <a:effectLst/>
                          <a:latin typeface="Arial" panose="020B0604020202020204" pitchFamily="34" charset="0"/>
                        </a:rPr>
                        <a:t>Explicit variable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r>
                        <a:rPr lang="en-US" sz="1000" b="1" i="0" u="none" strike="noStrike">
                          <a:solidFill>
                            <a:srgbClr val="000000"/>
                          </a:solidFill>
                          <a:effectLst/>
                          <a:latin typeface="Arial" panose="020B0604020202020204" pitchFamily="34" charset="0"/>
                        </a:rPr>
                        <a:t>Question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477524697"/>
                  </a:ext>
                </a:extLst>
              </a:tr>
              <a:tr h="152092">
                <a:tc>
                  <a:txBody>
                    <a:bodyPr/>
                    <a:lstStyle/>
                    <a:p>
                      <a:pPr algn="l" fontAlgn="b"/>
                      <a:r>
                        <a:rPr lang="en-US" sz="1000" b="1" i="0" u="none" strike="noStrike">
                          <a:solidFill>
                            <a:srgbClr val="000000"/>
                          </a:solidFill>
                          <a:effectLst/>
                          <a:latin typeface="Arial" panose="020B0604020202020204" pitchFamily="34" charset="0"/>
                        </a:rPr>
                        <a:t>Answer ID</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1000" b="0" i="0" u="none" strike="noStrike">
                          <a:solidFill>
                            <a:srgbClr val="000000"/>
                          </a:solidFill>
                          <a:effectLst/>
                          <a:latin typeface="Arial" panose="020B0604020202020204" pitchFamily="34" charset="0"/>
                        </a:rPr>
                        <a:t>Answer ID</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516358982"/>
                  </a:ext>
                </a:extLst>
              </a:tr>
              <a:tr h="152092">
                <a:tc>
                  <a:txBody>
                    <a:bodyPr/>
                    <a:lstStyle/>
                    <a:p>
                      <a:pPr algn="l" fontAlgn="b"/>
                      <a:r>
                        <a:rPr lang="en-US" sz="1000" b="1" i="0" u="none" strike="noStrike">
                          <a:solidFill>
                            <a:srgbClr val="000000"/>
                          </a:solidFill>
                          <a:effectLst/>
                          <a:latin typeface="Arial" panose="020B0604020202020204" pitchFamily="34" charset="0"/>
                        </a:rPr>
                        <a:t>Date Answered</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1000" b="0" i="0" u="none" strike="noStrike">
                          <a:solidFill>
                            <a:srgbClr val="000000"/>
                          </a:solidFill>
                          <a:effectLst/>
                          <a:latin typeface="Arial" panose="020B0604020202020204" pitchFamily="34" charset="0"/>
                        </a:rPr>
                        <a:t>Date Answered/Survey Started 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802700917"/>
                  </a:ext>
                </a:extLst>
              </a:tr>
              <a:tr h="152092">
                <a:tc>
                  <a:txBody>
                    <a:bodyPr/>
                    <a:lstStyle/>
                    <a:p>
                      <a:pPr algn="l" fontAlgn="b"/>
                      <a:r>
                        <a:rPr lang="en-US" sz="1000" b="1" i="0" u="none" strike="noStrike">
                          <a:solidFill>
                            <a:srgbClr val="000000"/>
                          </a:solidFill>
                          <a:effectLst/>
                          <a:latin typeface="Arial" panose="020B0604020202020204" pitchFamily="34" charset="0"/>
                        </a:rPr>
                        <a:t>Date of Confirmation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1000" b="0" i="0" u="none" strike="noStrike">
                          <a:solidFill>
                            <a:srgbClr val="000000"/>
                          </a:solidFill>
                          <a:effectLst/>
                          <a:latin typeface="Arial" panose="020B0604020202020204" pitchFamily="34" charset="0"/>
                        </a:rPr>
                        <a:t>Date of Confirmation/Survey Confirmed 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128063066"/>
                  </a:ext>
                </a:extLst>
              </a:tr>
              <a:tr h="152092">
                <a:tc>
                  <a:txBody>
                    <a:bodyPr/>
                    <a:lstStyle/>
                    <a:p>
                      <a:pPr algn="l" fontAlgn="b"/>
                      <a:r>
                        <a:rPr lang="en-US" sz="1000" b="1" i="0" u="none" strike="noStrike">
                          <a:solidFill>
                            <a:srgbClr val="000000"/>
                          </a:solidFill>
                          <a:effectLst/>
                          <a:latin typeface="Arial" panose="020B0604020202020204" pitchFamily="34" charset="0"/>
                        </a:rPr>
                        <a:t>Subject</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1000" b="0" i="0" u="none" strike="noStrike">
                          <a:solidFill>
                            <a:srgbClr val="000000"/>
                          </a:solidFill>
                          <a:effectLst/>
                          <a:latin typeface="Arial" panose="020B0604020202020204" pitchFamily="34" charset="0"/>
                        </a:rPr>
                        <a:t>Subject ID</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588118577"/>
                  </a:ext>
                </a:extLst>
              </a:tr>
              <a:tr h="152092">
                <a:tc>
                  <a:txBody>
                    <a:bodyPr/>
                    <a:lstStyle/>
                    <a:p>
                      <a:pPr algn="l" fontAlgn="b"/>
                      <a:r>
                        <a:rPr lang="en-US" sz="1000" b="1" i="0" u="none" strike="noStrike">
                          <a:solidFill>
                            <a:srgbClr val="000000"/>
                          </a:solidFill>
                          <a:effectLst/>
                          <a:latin typeface="Arial" panose="020B0604020202020204" pitchFamily="34" charset="0"/>
                        </a:rPr>
                        <a:t>pridd - ID</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1000" b="0" i="0" u="none" strike="noStrike">
                          <a:solidFill>
                            <a:srgbClr val="000000"/>
                          </a:solidFill>
                          <a:effectLst/>
                          <a:latin typeface="Arial" panose="020B0604020202020204" pitchFamily="34" charset="0"/>
                        </a:rPr>
                        <a:t>PRIDD ID (for PDFs)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4350218"/>
                  </a:ext>
                </a:extLst>
              </a:tr>
              <a:tr h="152092">
                <a:tc>
                  <a:txBody>
                    <a:bodyPr/>
                    <a:lstStyle/>
                    <a:p>
                      <a:pPr algn="l" fontAlgn="b"/>
                      <a:r>
                        <a:rPr lang="en-US" sz="1000" b="1" i="0" u="none" strike="noStrike">
                          <a:solidFill>
                            <a:srgbClr val="000000"/>
                          </a:solidFill>
                          <a:effectLst/>
                          <a:latin typeface="Arial" panose="020B0604020202020204" pitchFamily="34" charset="0"/>
                        </a:rPr>
                        <a:t>Language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00" b="0" i="0" u="none" strike="noStrike">
                          <a:solidFill>
                            <a:srgbClr val="000000"/>
                          </a:solidFill>
                          <a:effectLst/>
                          <a:latin typeface="Arial" panose="020B0604020202020204" pitchFamily="34" charset="0"/>
                        </a:rPr>
                        <a:t>Language (in which the survey is filled out)</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93783463"/>
                  </a:ext>
                </a:extLst>
              </a:tr>
              <a:tr h="152092">
                <a:tc>
                  <a:txBody>
                    <a:bodyPr/>
                    <a:lstStyle/>
                    <a:p>
                      <a:pPr algn="l" fontAlgn="b"/>
                      <a:r>
                        <a:rPr lang="en-US" sz="1000" b="1" i="0" u="none" strike="noStrike">
                          <a:solidFill>
                            <a:srgbClr val="000000"/>
                          </a:solidFill>
                          <a:effectLst/>
                          <a:latin typeface="Arial" panose="020B0604020202020204" pitchFamily="34" charset="0"/>
                        </a:rPr>
                        <a:t>age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a:solidFill>
                            <a:srgbClr val="000000"/>
                          </a:solidFill>
                          <a:effectLst/>
                          <a:latin typeface="Arial" panose="020B0604020202020204" pitchFamily="34" charset="0"/>
                        </a:rPr>
                        <a:t>1. Age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596325922"/>
                  </a:ext>
                </a:extLst>
              </a:tr>
              <a:tr h="152092">
                <a:tc>
                  <a:txBody>
                    <a:bodyPr/>
                    <a:lstStyle/>
                    <a:p>
                      <a:pPr algn="l" fontAlgn="b"/>
                      <a:r>
                        <a:rPr lang="en-US" sz="1000" b="1" i="0" u="none" strike="noStrike">
                          <a:solidFill>
                            <a:srgbClr val="000000"/>
                          </a:solidFill>
                          <a:effectLst/>
                          <a:latin typeface="Arial" panose="020B0604020202020204" pitchFamily="34" charset="0"/>
                        </a:rPr>
                        <a:t>sex</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a:solidFill>
                            <a:srgbClr val="000000"/>
                          </a:solidFill>
                          <a:effectLst/>
                          <a:latin typeface="Arial" panose="020B0604020202020204" pitchFamily="34" charset="0"/>
                        </a:rPr>
                        <a:t>2. What is your biological sex?</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509958539"/>
                  </a:ext>
                </a:extLst>
              </a:tr>
              <a:tr h="152092">
                <a:tc>
                  <a:txBody>
                    <a:bodyPr/>
                    <a:lstStyle/>
                    <a:p>
                      <a:pPr algn="l" fontAlgn="b"/>
                      <a:r>
                        <a:rPr lang="en-US" sz="1000" b="1" i="0" u="none" strike="noStrike">
                          <a:solidFill>
                            <a:srgbClr val="000000"/>
                          </a:solidFill>
                          <a:effectLst/>
                          <a:latin typeface="Arial" panose="020B0604020202020204" pitchFamily="34" charset="0"/>
                        </a:rPr>
                        <a:t>gender</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a:solidFill>
                            <a:srgbClr val="000000"/>
                          </a:solidFill>
                          <a:effectLst/>
                          <a:latin typeface="Arial" panose="020B0604020202020204" pitchFamily="34" charset="0"/>
                        </a:rPr>
                        <a:t>3. What gender do you identify with?</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549214507"/>
                  </a:ext>
                </a:extLst>
              </a:tr>
              <a:tr h="152092">
                <a:tc>
                  <a:txBody>
                    <a:bodyPr/>
                    <a:lstStyle/>
                    <a:p>
                      <a:pPr algn="l" fontAlgn="b"/>
                      <a:r>
                        <a:rPr lang="en-US" sz="1000" b="1" i="0" u="none" strike="noStrike">
                          <a:solidFill>
                            <a:srgbClr val="000000"/>
                          </a:solidFill>
                          <a:effectLst/>
                          <a:latin typeface="Arial" panose="020B0604020202020204" pitchFamily="34" charset="0"/>
                        </a:rPr>
                        <a:t>dermatological condition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00" b="0" i="0" u="none" strike="noStrike">
                          <a:solidFill>
                            <a:srgbClr val="000000"/>
                          </a:solidFill>
                          <a:effectLst/>
                          <a:latin typeface="Arial" panose="020B0604020202020204" pitchFamily="34" charset="0"/>
                        </a:rPr>
                        <a:t>4. Which dermatological condition(s) do you have?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838673930"/>
                  </a:ext>
                </a:extLst>
              </a:tr>
              <a:tr h="152092">
                <a:tc>
                  <a:txBody>
                    <a:bodyPr/>
                    <a:lstStyle/>
                    <a:p>
                      <a:pPr algn="l" fontAlgn="b"/>
                      <a:r>
                        <a:rPr lang="en-US" sz="1000" b="1" i="0" u="none" strike="noStrike">
                          <a:solidFill>
                            <a:srgbClr val="000000"/>
                          </a:solidFill>
                          <a:effectLst/>
                          <a:latin typeface="Arial" panose="020B0604020202020204" pitchFamily="34" charset="0"/>
                        </a:rPr>
                        <a:t>number of conditions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Internal - Number of conditions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166044279"/>
                  </a:ext>
                </a:extLst>
              </a:tr>
              <a:tr h="152092">
                <a:tc>
                  <a:txBody>
                    <a:bodyPr/>
                    <a:lstStyle/>
                    <a:p>
                      <a:pPr algn="l" fontAlgn="b"/>
                      <a:r>
                        <a:rPr lang="en-US" sz="1000" b="1" i="0" u="none" strike="noStrike">
                          <a:solidFill>
                            <a:srgbClr val="000000"/>
                          </a:solidFill>
                          <a:effectLst/>
                          <a:latin typeface="Arial" panose="020B0604020202020204" pitchFamily="34" charset="0"/>
                        </a:rPr>
                        <a:t>other dermatological condition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09587076"/>
                  </a:ext>
                </a:extLst>
              </a:tr>
              <a:tr h="152092">
                <a:tc>
                  <a:txBody>
                    <a:bodyPr/>
                    <a:lstStyle/>
                    <a:p>
                      <a:pPr algn="l" fontAlgn="b"/>
                      <a:r>
                        <a:rPr lang="en-US" sz="1000" b="1" i="0" u="none" strike="noStrike">
                          <a:solidFill>
                            <a:srgbClr val="000000"/>
                          </a:solidFill>
                          <a:effectLst/>
                          <a:latin typeface="Arial" panose="020B0604020202020204" pitchFamily="34" charset="0"/>
                        </a:rPr>
                        <a:t>ethnic origin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r" fontAlgn="b"/>
                      <a:r>
                        <a:rPr lang="en-US" sz="1000" b="0" i="0" u="none" strike="noStrike">
                          <a:solidFill>
                            <a:srgbClr val="000000"/>
                          </a:solidFill>
                          <a:effectLst/>
                          <a:latin typeface="Arial" panose="020B0604020202020204" pitchFamily="34" charset="0"/>
                        </a:rPr>
                        <a:t>other:</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308749851"/>
                  </a:ext>
                </a:extLst>
              </a:tr>
              <a:tr h="152092">
                <a:tc>
                  <a:txBody>
                    <a:bodyPr/>
                    <a:lstStyle/>
                    <a:p>
                      <a:pPr algn="l" fontAlgn="b"/>
                      <a:r>
                        <a:rPr lang="en-US" sz="1000" b="1" i="0" u="none" strike="noStrike">
                          <a:solidFill>
                            <a:srgbClr val="000000"/>
                          </a:solidFill>
                          <a:effectLst/>
                          <a:latin typeface="Arial" panose="020B0604020202020204" pitchFamily="34" charset="0"/>
                        </a:rPr>
                        <a:t>country</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1000" b="0" i="0" u="none" strike="noStrike">
                          <a:solidFill>
                            <a:srgbClr val="000000"/>
                          </a:solidFill>
                          <a:effectLst/>
                          <a:latin typeface="Arial" panose="020B0604020202020204" pitchFamily="34" charset="0"/>
                        </a:rPr>
                        <a:t>In which country do you currently live?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548275276"/>
                  </a:ext>
                </a:extLst>
              </a:tr>
              <a:tr h="152092">
                <a:tc>
                  <a:txBody>
                    <a:bodyPr/>
                    <a:lstStyle/>
                    <a:p>
                      <a:pPr algn="l" fontAlgn="b"/>
                      <a:r>
                        <a:rPr lang="en-US" sz="1000" b="1" i="0" u="none" strike="noStrike">
                          <a:solidFill>
                            <a:srgbClr val="000000"/>
                          </a:solidFill>
                          <a:effectLst/>
                          <a:latin typeface="Arial" panose="020B0604020202020204" pitchFamily="34" charset="0"/>
                        </a:rPr>
                        <a:t>Living area</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1000" b="0" i="0" u="none" strike="noStrike">
                          <a:solidFill>
                            <a:srgbClr val="000000"/>
                          </a:solidFill>
                          <a:effectLst/>
                          <a:latin typeface="Arial" panose="020B0604020202020204" pitchFamily="34" charset="0"/>
                        </a:rPr>
                        <a:t>7. Which of the options best describes the area you live in?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479116200"/>
                  </a:ext>
                </a:extLst>
              </a:tr>
              <a:tr h="152092">
                <a:tc>
                  <a:txBody>
                    <a:bodyPr/>
                    <a:lstStyle/>
                    <a:p>
                      <a:pPr algn="l" fontAlgn="b"/>
                      <a:r>
                        <a:rPr lang="en-US" sz="1000" b="1" i="0" u="none" strike="noStrike">
                          <a:solidFill>
                            <a:srgbClr val="000000"/>
                          </a:solidFill>
                          <a:effectLst/>
                          <a:latin typeface="Arial" panose="020B0604020202020204" pitchFamily="34" charset="0"/>
                        </a:rPr>
                        <a:t>Native language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1000" b="0" i="0" u="none" strike="noStrike">
                          <a:solidFill>
                            <a:srgbClr val="000000"/>
                          </a:solidFill>
                          <a:effectLst/>
                          <a:latin typeface="Arial" panose="020B0604020202020204" pitchFamily="34" charset="0"/>
                        </a:rPr>
                        <a:t>8. What is your native/first language?      Other:</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1976111481"/>
                  </a:ext>
                </a:extLst>
              </a:tr>
              <a:tr h="152092">
                <a:tc>
                  <a:txBody>
                    <a:bodyPr/>
                    <a:lstStyle/>
                    <a:p>
                      <a:pPr algn="l" fontAlgn="b"/>
                      <a:r>
                        <a:rPr lang="en-US" sz="1000" b="1" i="0" u="none" strike="noStrike">
                          <a:solidFill>
                            <a:srgbClr val="000000"/>
                          </a:solidFill>
                          <a:effectLst/>
                          <a:latin typeface="Arial" panose="020B0604020202020204" pitchFamily="34" charset="0"/>
                        </a:rPr>
                        <a:t>Education, highest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1000" b="0" i="0" u="none" strike="noStrike">
                          <a:solidFill>
                            <a:srgbClr val="000000"/>
                          </a:solidFill>
                          <a:effectLst/>
                          <a:latin typeface="Arial" panose="020B0604020202020204" pitchFamily="34" charset="0"/>
                        </a:rPr>
                        <a:t>9. What is your highest educational qualification?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652675327"/>
                  </a:ext>
                </a:extLst>
              </a:tr>
              <a:tr h="152092">
                <a:tc>
                  <a:txBody>
                    <a:bodyPr/>
                    <a:lstStyle/>
                    <a:p>
                      <a:pPr algn="l" fontAlgn="b"/>
                      <a:r>
                        <a:rPr lang="en-US" sz="1000" b="1" i="0" u="none" strike="noStrike">
                          <a:solidFill>
                            <a:srgbClr val="000000"/>
                          </a:solidFill>
                          <a:effectLst/>
                          <a:latin typeface="Arial" panose="020B0604020202020204" pitchFamily="34" charset="0"/>
                        </a:rPr>
                        <a:t>Years lived with skin condition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1. How many years have you lived with your condition?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591135633"/>
                  </a:ext>
                </a:extLst>
              </a:tr>
              <a:tr h="152092">
                <a:tc>
                  <a:txBody>
                    <a:bodyPr/>
                    <a:lstStyle/>
                    <a:p>
                      <a:pPr algn="l" fontAlgn="b"/>
                      <a:r>
                        <a:rPr lang="en-US" sz="1000" b="1" i="0" u="none" strike="noStrike">
                          <a:solidFill>
                            <a:srgbClr val="000000"/>
                          </a:solidFill>
                          <a:effectLst/>
                          <a:latin typeface="Arial" panose="020B0604020202020204" pitchFamily="34" charset="0"/>
                        </a:rPr>
                        <a:t>Year of diagnosis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2. In which year were you diagnosed with your condition?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37278003"/>
                  </a:ext>
                </a:extLst>
              </a:tr>
              <a:tr h="298459">
                <a:tc>
                  <a:txBody>
                    <a:bodyPr/>
                    <a:lstStyle/>
                    <a:p>
                      <a:pPr algn="l" fontAlgn="b"/>
                      <a:r>
                        <a:rPr lang="en-US" sz="1000" b="1" i="0" u="none" strike="noStrike">
                          <a:solidFill>
                            <a:srgbClr val="000000"/>
                          </a:solidFill>
                          <a:effectLst/>
                          <a:latin typeface="Arial" panose="020B0604020202020204" pitchFamily="34" charset="0"/>
                        </a:rPr>
                        <a:t>Skin condition in family</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3. Do any of your family members have the same dermatological condition (as the one you identified as most impactful)?</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426979104"/>
                  </a:ext>
                </a:extLst>
              </a:tr>
              <a:tr h="152092">
                <a:tc>
                  <a:txBody>
                    <a:bodyPr/>
                    <a:lstStyle/>
                    <a:p>
                      <a:pPr algn="l" fontAlgn="b"/>
                      <a:r>
                        <a:rPr lang="en-US" sz="1000" b="1" i="0" u="none" strike="noStrike">
                          <a:solidFill>
                            <a:srgbClr val="000000"/>
                          </a:solidFill>
                          <a:effectLst/>
                          <a:latin typeface="Arial" panose="020B0604020202020204" pitchFamily="34" charset="0"/>
                        </a:rPr>
                        <a:t>How many family members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3b. If yes, how many?</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402380818"/>
                  </a:ext>
                </a:extLst>
              </a:tr>
              <a:tr h="298459">
                <a:tc>
                  <a:txBody>
                    <a:bodyPr/>
                    <a:lstStyle/>
                    <a:p>
                      <a:pPr algn="l" fontAlgn="b"/>
                      <a:r>
                        <a:rPr lang="en-US" sz="1000" b="1" i="0" u="none" strike="noStrike">
                          <a:solidFill>
                            <a:srgbClr val="000000"/>
                          </a:solidFill>
                          <a:effectLst/>
                          <a:latin typeface="Arial" panose="020B0604020202020204" pitchFamily="34" charset="0"/>
                        </a:rPr>
                        <a:t>Other condition</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 Aside from your dermatological condition(s), do you have any other physical or mental health conditions?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270344136"/>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yes_Cancer</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785148134"/>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yes_Cardiovascular Disease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8202712"/>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yes_Chronic Kidney Disease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79957036"/>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dirty="0">
                          <a:solidFill>
                            <a:srgbClr val="000000"/>
                          </a:solidFill>
                          <a:effectLst/>
                          <a:latin typeface="Arial" panose="020B0604020202020204" pitchFamily="34" charset="0"/>
                        </a:rPr>
                        <a:t>4b. If </a:t>
                      </a:r>
                      <a:r>
                        <a:rPr lang="en-US" sz="1000" b="0" i="0" u="none" strike="noStrike" dirty="0" err="1">
                          <a:solidFill>
                            <a:srgbClr val="000000"/>
                          </a:solidFill>
                          <a:effectLst/>
                          <a:latin typeface="Arial" panose="020B0604020202020204" pitchFamily="34" charset="0"/>
                        </a:rPr>
                        <a:t>yes_Chronic</a:t>
                      </a:r>
                      <a:r>
                        <a:rPr lang="en-US" sz="1000" b="0" i="0" u="none" strike="noStrike" dirty="0">
                          <a:solidFill>
                            <a:srgbClr val="000000"/>
                          </a:solidFill>
                          <a:effectLst/>
                          <a:latin typeface="Arial" panose="020B0604020202020204" pitchFamily="34" charset="0"/>
                        </a:rPr>
                        <a:t> Respiratory Disease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553852921"/>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yes_Diabetes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978134048"/>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yes_Eye Health Conditions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14953840"/>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yes_Mental Health and Neurological Disorders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07563815"/>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yes_Obesity</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06879197"/>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yes_Oral Health Diseases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17814044"/>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Arial" panose="020B0604020202020204" pitchFamily="34" charset="0"/>
                        </a:rPr>
                        <a:t>4b. If yes_Thyroid Conditions</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1776506"/>
                  </a:ext>
                </a:extLst>
              </a:tr>
              <a:tr h="152092">
                <a:tc>
                  <a:txBody>
                    <a:bodyPr/>
                    <a:lstStyle/>
                    <a:p>
                      <a:pPr algn="l" fontAlgn="b"/>
                      <a:r>
                        <a:rPr lang="en-US" sz="1000" b="1" i="0" u="none" strike="noStrike">
                          <a:solidFill>
                            <a:srgbClr val="000000"/>
                          </a:solidFill>
                          <a:effectLst/>
                          <a:latin typeface="Arial" panose="020B0604020202020204" pitchFamily="34" charset="0"/>
                        </a:rPr>
                        <a:t> </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dirty="0">
                          <a:solidFill>
                            <a:srgbClr val="000000"/>
                          </a:solidFill>
                          <a:effectLst/>
                          <a:latin typeface="Arial" panose="020B0604020202020204" pitchFamily="34" charset="0"/>
                        </a:rPr>
                        <a:t>4b. If </a:t>
                      </a:r>
                      <a:r>
                        <a:rPr lang="en-US" sz="1000" b="0" i="0" u="none" strike="noStrike" dirty="0" err="1">
                          <a:solidFill>
                            <a:srgbClr val="000000"/>
                          </a:solidFill>
                          <a:effectLst/>
                          <a:latin typeface="Arial" panose="020B0604020202020204" pitchFamily="34" charset="0"/>
                        </a:rPr>
                        <a:t>yes_None</a:t>
                      </a:r>
                      <a:r>
                        <a:rPr lang="en-US" sz="1000" b="0" i="0" u="none" strike="noStrike" dirty="0">
                          <a:solidFill>
                            <a:srgbClr val="000000"/>
                          </a:solidFill>
                          <a:effectLst/>
                          <a:latin typeface="Arial" panose="020B0604020202020204" pitchFamily="34" charset="0"/>
                        </a:rPr>
                        <a:t> of these</a:t>
                      </a:r>
                    </a:p>
                  </a:txBody>
                  <a:tcPr marL="5961" marR="5961" marT="59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444988024"/>
                  </a:ext>
                </a:extLst>
              </a:tr>
            </a:tbl>
          </a:graphicData>
        </a:graphic>
      </p:graphicFrame>
      <p:sp>
        <p:nvSpPr>
          <p:cNvPr id="12" name="TextBox 11">
            <a:extLst>
              <a:ext uri="{FF2B5EF4-FFF2-40B4-BE49-F238E27FC236}">
                <a16:creationId xmlns:a16="http://schemas.microsoft.com/office/drawing/2014/main" id="{388F6411-47BF-FAC8-0010-C13B29B3C61F}"/>
              </a:ext>
            </a:extLst>
          </p:cNvPr>
          <p:cNvSpPr txBox="1"/>
          <p:nvPr/>
        </p:nvSpPr>
        <p:spPr>
          <a:xfrm>
            <a:off x="195295" y="2493687"/>
            <a:ext cx="1231363" cy="369332"/>
          </a:xfrm>
          <a:prstGeom prst="rect">
            <a:avLst/>
          </a:prstGeom>
          <a:noFill/>
        </p:spPr>
        <p:txBody>
          <a:bodyPr wrap="none" rtlCol="0">
            <a:spAutoFit/>
          </a:bodyPr>
          <a:lstStyle/>
          <a:p>
            <a:r>
              <a:rPr lang="en-US" dirty="0"/>
              <a:t>Descriptive</a:t>
            </a:r>
          </a:p>
        </p:txBody>
      </p:sp>
      <p:sp>
        <p:nvSpPr>
          <p:cNvPr id="3" name="Rectangle: Diagonal Corners Rounded 2">
            <a:extLst>
              <a:ext uri="{FF2B5EF4-FFF2-40B4-BE49-F238E27FC236}">
                <a16:creationId xmlns:a16="http://schemas.microsoft.com/office/drawing/2014/main" id="{1B2ED797-EBF9-A6A3-7284-1F1208384146}"/>
              </a:ext>
            </a:extLst>
          </p:cNvPr>
          <p:cNvSpPr/>
          <p:nvPr/>
        </p:nvSpPr>
        <p:spPr>
          <a:xfrm>
            <a:off x="8490106" y="3871880"/>
            <a:ext cx="3456093" cy="499889"/>
          </a:xfrm>
          <a:prstGeom prst="round2Diag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400" dirty="0"/>
              <a:t>Confidential</a:t>
            </a:r>
            <a:endParaRPr lang="en-CA" dirty="0"/>
          </a:p>
        </p:txBody>
      </p:sp>
    </p:spTree>
    <p:extLst>
      <p:ext uri="{BB962C8B-B14F-4D97-AF65-F5344CB8AC3E}">
        <p14:creationId xmlns:p14="http://schemas.microsoft.com/office/powerpoint/2010/main" val="338998993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B65E-27A1-4C4C-93C1-80ED2C2E602E}"/>
              </a:ext>
            </a:extLst>
          </p:cNvPr>
          <p:cNvSpPr>
            <a:spLocks noGrp="1"/>
          </p:cNvSpPr>
          <p:nvPr>
            <p:ph type="title"/>
          </p:nvPr>
        </p:nvSpPr>
        <p:spPr>
          <a:xfrm>
            <a:off x="1414020" y="232114"/>
            <a:ext cx="8860199" cy="1325563"/>
          </a:xfrm>
        </p:spPr>
        <p:txBody>
          <a:bodyPr>
            <a:normAutofit/>
          </a:bodyPr>
          <a:lstStyle/>
          <a:p>
            <a:r>
              <a:rPr lang="en-CA" spc="43">
                <a:solidFill>
                  <a:srgbClr val="690505"/>
                </a:solidFill>
                <a:ea typeface="+mn-ea"/>
                <a:cs typeface="+mn-cs"/>
              </a:rPr>
              <a:t>Variables</a:t>
            </a:r>
          </a:p>
        </p:txBody>
      </p:sp>
      <p:grpSp>
        <p:nvGrpSpPr>
          <p:cNvPr id="4" name="Group 6">
            <a:extLst>
              <a:ext uri="{FF2B5EF4-FFF2-40B4-BE49-F238E27FC236}">
                <a16:creationId xmlns:a16="http://schemas.microsoft.com/office/drawing/2014/main" id="{80C1EB02-8EA7-4F10-B762-7ABF63A592C0}"/>
              </a:ext>
            </a:extLst>
          </p:cNvPr>
          <p:cNvGrpSpPr/>
          <p:nvPr/>
        </p:nvGrpSpPr>
        <p:grpSpPr>
          <a:xfrm rot="2536936">
            <a:off x="9390086" y="-2612825"/>
            <a:ext cx="5603828" cy="4757256"/>
            <a:chOff x="0" y="0"/>
            <a:chExt cx="6350000" cy="6339840"/>
          </a:xfrm>
        </p:grpSpPr>
        <p:sp>
          <p:nvSpPr>
            <p:cNvPr id="5" name="Freeform 7">
              <a:extLst>
                <a:ext uri="{FF2B5EF4-FFF2-40B4-BE49-F238E27FC236}">
                  <a16:creationId xmlns:a16="http://schemas.microsoft.com/office/drawing/2014/main" id="{922570A6-3ED6-42AE-A1C5-707FE10D960E}"/>
                </a:ext>
              </a:extLst>
            </p:cNvPr>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B24307">
                <a:alpha val="5882"/>
              </a:srgbClr>
            </a:solidFill>
          </p:spPr>
          <p:txBody>
            <a:bodyPr/>
            <a:lstStyle/>
            <a:p>
              <a:endParaRPr lang="en-US"/>
            </a:p>
          </p:txBody>
        </p:sp>
      </p:grpSp>
      <p:pic>
        <p:nvPicPr>
          <p:cNvPr id="6" name="Picture 5">
            <a:extLst>
              <a:ext uri="{FF2B5EF4-FFF2-40B4-BE49-F238E27FC236}">
                <a16:creationId xmlns:a16="http://schemas.microsoft.com/office/drawing/2014/main" id="{9EA75473-C488-4ACB-B0F6-5AC1A4A161ED}"/>
              </a:ext>
            </a:extLst>
          </p:cNvPr>
          <p:cNvPicPr>
            <a:picLocks noChangeAspect="1"/>
          </p:cNvPicPr>
          <p:nvPr/>
        </p:nvPicPr>
        <p:blipFill>
          <a:blip r:embed="rId3"/>
          <a:srcRect/>
          <a:stretch>
            <a:fillRect/>
          </a:stretch>
        </p:blipFill>
        <p:spPr>
          <a:xfrm>
            <a:off x="10274220" y="181305"/>
            <a:ext cx="1786170" cy="1013651"/>
          </a:xfrm>
          <a:prstGeom prst="rect">
            <a:avLst/>
          </a:prstGeom>
        </p:spPr>
      </p:pic>
      <p:pic>
        <p:nvPicPr>
          <p:cNvPr id="10" name="Picture 9">
            <a:extLst>
              <a:ext uri="{FF2B5EF4-FFF2-40B4-BE49-F238E27FC236}">
                <a16:creationId xmlns:a16="http://schemas.microsoft.com/office/drawing/2014/main" id="{141DA897-7F20-4CDE-9B7F-4C1AB5EDA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94" y="6224780"/>
            <a:ext cx="2217450" cy="537805"/>
          </a:xfrm>
          <a:prstGeom prst="rect">
            <a:avLst/>
          </a:prstGeom>
        </p:spPr>
      </p:pic>
      <p:pic>
        <p:nvPicPr>
          <p:cNvPr id="11" name="Picture 8" descr="E:\Chris docs\Cardiff\CUident_CMYK.jpg">
            <a:extLst>
              <a:ext uri="{FF2B5EF4-FFF2-40B4-BE49-F238E27FC236}">
                <a16:creationId xmlns:a16="http://schemas.microsoft.com/office/drawing/2014/main" id="{AD3FDE2E-1FB0-47AE-A644-90B5E198582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0106" y="6294759"/>
            <a:ext cx="536231" cy="543695"/>
          </a:xfrm>
          <a:prstGeom prst="rect">
            <a:avLst/>
          </a:prstGeom>
          <a:noFill/>
          <a:ln>
            <a:noFill/>
          </a:ln>
        </p:spPr>
      </p:pic>
      <p:pic>
        <p:nvPicPr>
          <p:cNvPr id="14" name="Content Placeholder 6">
            <a:extLst>
              <a:ext uri="{FF2B5EF4-FFF2-40B4-BE49-F238E27FC236}">
                <a16:creationId xmlns:a16="http://schemas.microsoft.com/office/drawing/2014/main" id="{F639874F-4589-5AB6-1BA2-049AAC9A70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3" name="TextBox 22">
            <a:extLst>
              <a:ext uri="{FF2B5EF4-FFF2-40B4-BE49-F238E27FC236}">
                <a16:creationId xmlns:a16="http://schemas.microsoft.com/office/drawing/2014/main" id="{5D625214-6D91-A0CD-099B-6AB36A5DECF6}"/>
              </a:ext>
            </a:extLst>
          </p:cNvPr>
          <p:cNvSpPr txBox="1"/>
          <p:nvPr/>
        </p:nvSpPr>
        <p:spPr>
          <a:xfrm>
            <a:off x="10336892" y="4179064"/>
            <a:ext cx="1453324" cy="1200329"/>
          </a:xfrm>
          <a:prstGeom prst="rect">
            <a:avLst/>
          </a:prstGeom>
          <a:noFill/>
        </p:spPr>
        <p:txBody>
          <a:bodyPr wrap="square" rtlCol="0">
            <a:spAutoFit/>
          </a:bodyPr>
          <a:lstStyle/>
          <a:p>
            <a:pPr algn="ctr"/>
            <a:r>
              <a:rPr lang="en-CA" sz="2400" b="1">
                <a:solidFill>
                  <a:schemeClr val="bg1"/>
                </a:solidFill>
              </a:rPr>
              <a:t>Evidence-Based</a:t>
            </a:r>
          </a:p>
          <a:p>
            <a:pPr algn="ctr"/>
            <a:r>
              <a:rPr lang="en-CA" sz="2400" b="1">
                <a:solidFill>
                  <a:schemeClr val="bg1"/>
                </a:solidFill>
              </a:rPr>
              <a:t>Advocacy</a:t>
            </a:r>
            <a:endParaRPr lang="en-CA" b="1">
              <a:solidFill>
                <a:schemeClr val="bg1"/>
              </a:solidFill>
            </a:endParaRPr>
          </a:p>
        </p:txBody>
      </p:sp>
      <p:sp>
        <p:nvSpPr>
          <p:cNvPr id="7" name="Oval 6">
            <a:extLst>
              <a:ext uri="{FF2B5EF4-FFF2-40B4-BE49-F238E27FC236}">
                <a16:creationId xmlns:a16="http://schemas.microsoft.com/office/drawing/2014/main" id="{6DB86BF1-33D6-CE04-033C-E29E83AEFE3B}"/>
              </a:ext>
            </a:extLst>
          </p:cNvPr>
          <p:cNvSpPr/>
          <p:nvPr/>
        </p:nvSpPr>
        <p:spPr>
          <a:xfrm>
            <a:off x="215439" y="365125"/>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6506F0A-9639-4E21-52C5-B2FFF7CA413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6</a:t>
            </a:r>
          </a:p>
        </p:txBody>
      </p:sp>
      <p:sp>
        <p:nvSpPr>
          <p:cNvPr id="12" name="TextBox 11">
            <a:extLst>
              <a:ext uri="{FF2B5EF4-FFF2-40B4-BE49-F238E27FC236}">
                <a16:creationId xmlns:a16="http://schemas.microsoft.com/office/drawing/2014/main" id="{388F6411-47BF-FAC8-0010-C13B29B3C61F}"/>
              </a:ext>
            </a:extLst>
          </p:cNvPr>
          <p:cNvSpPr txBox="1"/>
          <p:nvPr/>
        </p:nvSpPr>
        <p:spPr>
          <a:xfrm>
            <a:off x="98595" y="1831346"/>
            <a:ext cx="2090509" cy="369332"/>
          </a:xfrm>
          <a:prstGeom prst="rect">
            <a:avLst/>
          </a:prstGeom>
          <a:noFill/>
        </p:spPr>
        <p:txBody>
          <a:bodyPr wrap="none" rtlCol="0">
            <a:spAutoFit/>
          </a:bodyPr>
          <a:lstStyle/>
          <a:p>
            <a:r>
              <a:rPr lang="en-US"/>
              <a:t>Patient Organization</a:t>
            </a:r>
          </a:p>
        </p:txBody>
      </p:sp>
      <p:graphicFrame>
        <p:nvGraphicFramePr>
          <p:cNvPr id="15" name="Table 14">
            <a:extLst>
              <a:ext uri="{FF2B5EF4-FFF2-40B4-BE49-F238E27FC236}">
                <a16:creationId xmlns:a16="http://schemas.microsoft.com/office/drawing/2014/main" id="{A170BBEF-A76A-1C78-B344-5CDA5F5E9FBF}"/>
              </a:ext>
            </a:extLst>
          </p:cNvPr>
          <p:cNvGraphicFramePr>
            <a:graphicFrameLocks noGrp="1"/>
          </p:cNvGraphicFramePr>
          <p:nvPr>
            <p:extLst>
              <p:ext uri="{D42A27DB-BD31-4B8C-83A1-F6EECF244321}">
                <p14:modId xmlns:p14="http://schemas.microsoft.com/office/powerpoint/2010/main" val="1310139068"/>
              </p:ext>
            </p:extLst>
          </p:nvPr>
        </p:nvGraphicFramePr>
        <p:xfrm>
          <a:off x="2662340" y="1726270"/>
          <a:ext cx="6362700" cy="579484"/>
        </p:xfrm>
        <a:graphic>
          <a:graphicData uri="http://schemas.openxmlformats.org/drawingml/2006/table">
            <a:tbl>
              <a:tblPr/>
              <a:tblGrid>
                <a:gridCol w="2514600">
                  <a:extLst>
                    <a:ext uri="{9D8B030D-6E8A-4147-A177-3AD203B41FA5}">
                      <a16:colId xmlns:a16="http://schemas.microsoft.com/office/drawing/2014/main" val="1390287545"/>
                    </a:ext>
                  </a:extLst>
                </a:gridCol>
                <a:gridCol w="3848100">
                  <a:extLst>
                    <a:ext uri="{9D8B030D-6E8A-4147-A177-3AD203B41FA5}">
                      <a16:colId xmlns:a16="http://schemas.microsoft.com/office/drawing/2014/main" val="3186588702"/>
                    </a:ext>
                  </a:extLst>
                </a:gridCol>
              </a:tblGrid>
              <a:tr h="198484">
                <a:tc>
                  <a:txBody>
                    <a:bodyPr/>
                    <a:lstStyle/>
                    <a:p>
                      <a:pPr algn="l" fontAlgn="b"/>
                      <a:r>
                        <a:rPr lang="en-US" sz="1100" b="1" i="0" u="none" strike="noStrike">
                          <a:solidFill>
                            <a:srgbClr val="000000"/>
                          </a:solidFill>
                          <a:effectLst/>
                          <a:latin typeface="Arial" panose="020B0604020202020204" pitchFamily="34" charset="0"/>
                        </a:rPr>
                        <a:t>Explicit variable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r>
                        <a:rPr lang="en-US" sz="1100" b="1" i="0" u="none" strike="noStrike">
                          <a:solidFill>
                            <a:srgbClr val="000000"/>
                          </a:solidFill>
                          <a:effectLst/>
                          <a:latin typeface="Arial" panose="020B0604020202020204" pitchFamily="34" charset="0"/>
                        </a:rPr>
                        <a:t>Question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34316797"/>
                  </a:ext>
                </a:extLst>
              </a:tr>
              <a:tr h="190500">
                <a:tc>
                  <a:txBody>
                    <a:bodyPr/>
                    <a:lstStyle/>
                    <a:p>
                      <a:pPr algn="l" fontAlgn="b"/>
                      <a:r>
                        <a:rPr lang="en-US" sz="1100" b="1" i="0" u="none" strike="noStrike">
                          <a:solidFill>
                            <a:srgbClr val="000000"/>
                          </a:solidFill>
                          <a:effectLst/>
                          <a:latin typeface="Arial" panose="020B0604020202020204" pitchFamily="34" charset="0"/>
                        </a:rPr>
                        <a:t>Member of patient organisation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n-US" sz="1100" b="0" i="0" u="none" strike="noStrike">
                          <a:solidFill>
                            <a:srgbClr val="000000"/>
                          </a:solidFill>
                          <a:effectLst/>
                          <a:latin typeface="Arial" panose="020B0604020202020204" pitchFamily="34" charset="0"/>
                        </a:rPr>
                        <a:t>7. Are you a member of a patient organisation?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39866590"/>
                  </a:ext>
                </a:extLst>
              </a:tr>
              <a:tr h="190500">
                <a:tc>
                  <a:txBody>
                    <a:bodyPr/>
                    <a:lstStyle/>
                    <a:p>
                      <a:pPr algn="l" fontAlgn="b"/>
                      <a:r>
                        <a:rPr lang="en-US" sz="1100" b="1" i="0" u="none" strike="noStrike">
                          <a:solidFill>
                            <a:srgbClr val="000000"/>
                          </a:solidFill>
                          <a:effectLst/>
                          <a:latin typeface="Arial" panose="020B0604020202020204" pitchFamily="34" charset="0"/>
                        </a:rPr>
                        <a:t>Name of patient organisation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n-US" sz="1100" b="0" i="0" u="none" strike="noStrike">
                          <a:solidFill>
                            <a:srgbClr val="000000"/>
                          </a:solidFill>
                          <a:effectLst/>
                          <a:latin typeface="Arial" panose="020B0604020202020204" pitchFamily="34" charset="0"/>
                        </a:rPr>
                        <a:t>7b. If yes, what is the name of the patient </a:t>
                      </a:r>
                      <a:r>
                        <a:rPr lang="en-US" sz="1100" b="0" i="0" u="none" strike="noStrike" err="1">
                          <a:solidFill>
                            <a:srgbClr val="000000"/>
                          </a:solidFill>
                          <a:effectLst/>
                          <a:latin typeface="Arial" panose="020B0604020202020204" pitchFamily="34" charset="0"/>
                        </a:rPr>
                        <a:t>organisation</a:t>
                      </a:r>
                      <a:r>
                        <a:rPr lang="en-US" sz="1100" b="0" i="0" u="none" strike="noStrike">
                          <a:solidFill>
                            <a:srgbClr val="000000"/>
                          </a:solidFill>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91154920"/>
                  </a:ext>
                </a:extLst>
              </a:tr>
            </a:tbl>
          </a:graphicData>
        </a:graphic>
      </p:graphicFrame>
      <p:sp>
        <p:nvSpPr>
          <p:cNvPr id="16" name="TextBox 15">
            <a:extLst>
              <a:ext uri="{FF2B5EF4-FFF2-40B4-BE49-F238E27FC236}">
                <a16:creationId xmlns:a16="http://schemas.microsoft.com/office/drawing/2014/main" id="{7E23FEE3-081A-8252-B9E5-946579BAE8E1}"/>
              </a:ext>
            </a:extLst>
          </p:cNvPr>
          <p:cNvSpPr txBox="1"/>
          <p:nvPr/>
        </p:nvSpPr>
        <p:spPr>
          <a:xfrm>
            <a:off x="638936" y="3837192"/>
            <a:ext cx="1550168" cy="646331"/>
          </a:xfrm>
          <a:prstGeom prst="rect">
            <a:avLst/>
          </a:prstGeom>
          <a:noFill/>
        </p:spPr>
        <p:txBody>
          <a:bodyPr wrap="none" rtlCol="0">
            <a:spAutoFit/>
          </a:bodyPr>
          <a:lstStyle/>
          <a:p>
            <a:r>
              <a:rPr lang="en-US"/>
              <a:t>Economic and </a:t>
            </a:r>
          </a:p>
          <a:p>
            <a:r>
              <a:rPr lang="en-US"/>
              <a:t>Health Care</a:t>
            </a:r>
          </a:p>
        </p:txBody>
      </p:sp>
      <p:graphicFrame>
        <p:nvGraphicFramePr>
          <p:cNvPr id="17" name="Table 16">
            <a:extLst>
              <a:ext uri="{FF2B5EF4-FFF2-40B4-BE49-F238E27FC236}">
                <a16:creationId xmlns:a16="http://schemas.microsoft.com/office/drawing/2014/main" id="{65D08DC8-B009-4A88-E4BB-E4B7F00E6ECF}"/>
              </a:ext>
            </a:extLst>
          </p:cNvPr>
          <p:cNvGraphicFramePr>
            <a:graphicFrameLocks noGrp="1"/>
          </p:cNvGraphicFramePr>
          <p:nvPr>
            <p:extLst>
              <p:ext uri="{D42A27DB-BD31-4B8C-83A1-F6EECF244321}">
                <p14:modId xmlns:p14="http://schemas.microsoft.com/office/powerpoint/2010/main" val="2597619622"/>
              </p:ext>
            </p:extLst>
          </p:nvPr>
        </p:nvGraphicFramePr>
        <p:xfrm>
          <a:off x="2662340" y="2910760"/>
          <a:ext cx="6362700" cy="3320415"/>
        </p:xfrm>
        <a:graphic>
          <a:graphicData uri="http://schemas.openxmlformats.org/drawingml/2006/table">
            <a:tbl>
              <a:tblPr/>
              <a:tblGrid>
                <a:gridCol w="2514600">
                  <a:extLst>
                    <a:ext uri="{9D8B030D-6E8A-4147-A177-3AD203B41FA5}">
                      <a16:colId xmlns:a16="http://schemas.microsoft.com/office/drawing/2014/main" val="3480561135"/>
                    </a:ext>
                  </a:extLst>
                </a:gridCol>
                <a:gridCol w="3848100">
                  <a:extLst>
                    <a:ext uri="{9D8B030D-6E8A-4147-A177-3AD203B41FA5}">
                      <a16:colId xmlns:a16="http://schemas.microsoft.com/office/drawing/2014/main" val="82916011"/>
                    </a:ext>
                  </a:extLst>
                </a:gridCol>
              </a:tblGrid>
              <a:tr h="190500">
                <a:tc>
                  <a:txBody>
                    <a:bodyPr/>
                    <a:lstStyle/>
                    <a:p>
                      <a:pPr algn="l" fontAlgn="b"/>
                      <a:r>
                        <a:rPr lang="en-US" sz="1100" b="1" i="0" u="none" strike="noStrike">
                          <a:solidFill>
                            <a:srgbClr val="000000"/>
                          </a:solidFill>
                          <a:effectLst/>
                          <a:latin typeface="Arial" panose="020B0604020202020204" pitchFamily="34" charset="0"/>
                        </a:rPr>
                        <a:t>Explicit variable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r>
                        <a:rPr lang="en-US" sz="1100" b="1" i="0" u="none" strike="noStrike">
                          <a:solidFill>
                            <a:srgbClr val="000000"/>
                          </a:solidFill>
                          <a:effectLst/>
                          <a:latin typeface="Arial" panose="020B0604020202020204" pitchFamily="34" charset="0"/>
                        </a:rPr>
                        <a:t>Question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2751744297"/>
                  </a:ext>
                </a:extLst>
              </a:tr>
              <a:tr h="190500">
                <a:tc>
                  <a:txBody>
                    <a:bodyPr/>
                    <a:lstStyle/>
                    <a:p>
                      <a:pPr algn="l" fontAlgn="b"/>
                      <a:r>
                        <a:rPr lang="en-US" sz="1100" b="1" i="0" u="none" strike="noStrike">
                          <a:solidFill>
                            <a:srgbClr val="000000"/>
                          </a:solidFill>
                          <a:effectLst/>
                          <a:latin typeface="Arial" panose="020B0604020202020204" pitchFamily="34" charset="0"/>
                        </a:rPr>
                        <a:t>Health care spendings per month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100" b="0" i="0" u="none" strike="noStrike">
                          <a:solidFill>
                            <a:srgbClr val="000000"/>
                          </a:solidFill>
                          <a:effectLst/>
                          <a:latin typeface="Arial" panose="020B0604020202020204" pitchFamily="34" charset="0"/>
                        </a:rPr>
                        <a:t>1. Approximately how much do you spend on managing your dermatological condition each month (e.g. on medical appointments, prescriptions, over the counter products, cleaning expenses)?_ Value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64958453"/>
                  </a:ext>
                </a:extLst>
              </a:tr>
              <a:tr h="190500">
                <a:tc>
                  <a:txBody>
                    <a:bodyPr/>
                    <a:lstStyle/>
                    <a:p>
                      <a:pPr algn="l" fontAlgn="b"/>
                      <a:r>
                        <a:rPr lang="en-US" sz="1100" b="1" i="0" u="none" strike="noStrike">
                          <a:solidFill>
                            <a:srgbClr val="000000"/>
                          </a:solidFill>
                          <a:effectLst/>
                          <a:latin typeface="Arial" panose="020B0604020202020204" pitchFamily="34" charset="0"/>
                        </a:rPr>
                        <a:t>Earnings per month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100" b="0" i="0" u="none" strike="noStrike">
                          <a:solidFill>
                            <a:srgbClr val="000000"/>
                          </a:solidFill>
                          <a:effectLst/>
                          <a:latin typeface="Arial" panose="020B0604020202020204" pitchFamily="34" charset="0"/>
                        </a:rPr>
                        <a:t>2. How much do you earn each month?_Value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750780964"/>
                  </a:ext>
                </a:extLst>
              </a:tr>
              <a:tr h="190500">
                <a:tc>
                  <a:txBody>
                    <a:bodyPr/>
                    <a:lstStyle/>
                    <a:p>
                      <a:pPr algn="l" fontAlgn="b"/>
                      <a:r>
                        <a:rPr lang="en-US" sz="1100" b="1" i="0" u="none" strike="noStrike">
                          <a:solidFill>
                            <a:srgbClr val="000000"/>
                          </a:solidFill>
                          <a:effectLst/>
                          <a:latin typeface="Arial" panose="020B0604020202020204" pitchFamily="34" charset="0"/>
                        </a:rPr>
                        <a:t>GP visits 12 months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tc>
                  <a:txBody>
                    <a:bodyPr/>
                    <a:lstStyle/>
                    <a:p>
                      <a:pPr algn="l" fontAlgn="t"/>
                      <a:r>
                        <a:rPr lang="en-US" sz="1100" b="0" i="0" u="none" strike="noStrike">
                          <a:solidFill>
                            <a:srgbClr val="000000"/>
                          </a:solidFill>
                          <a:effectLst/>
                          <a:latin typeface="Arial" panose="020B0604020202020204" pitchFamily="34" charset="0"/>
                        </a:rPr>
                        <a:t>3. How many times have you visited a GP about your dermatological condition over the last 12 months?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extLst>
                  <a:ext uri="{0D108BD9-81ED-4DB2-BD59-A6C34878D82A}">
                    <a16:rowId xmlns:a16="http://schemas.microsoft.com/office/drawing/2014/main" val="2401333826"/>
                  </a:ext>
                </a:extLst>
              </a:tr>
              <a:tr h="190500">
                <a:tc>
                  <a:txBody>
                    <a:bodyPr/>
                    <a:lstStyle/>
                    <a:p>
                      <a:pPr algn="l" fontAlgn="b"/>
                      <a:r>
                        <a:rPr lang="en-US" sz="1100" b="1" i="0" u="none" strike="noStrike">
                          <a:solidFill>
                            <a:srgbClr val="000000"/>
                          </a:solidFill>
                          <a:effectLst/>
                          <a:latin typeface="Arial" panose="020B0604020202020204" pitchFamily="34" charset="0"/>
                        </a:rPr>
                        <a:t>Derm visits 12 months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tc>
                  <a:txBody>
                    <a:bodyPr/>
                    <a:lstStyle/>
                    <a:p>
                      <a:pPr algn="l" fontAlgn="t"/>
                      <a:r>
                        <a:rPr lang="en-US" sz="1100" b="0" i="0" u="none" strike="noStrike">
                          <a:solidFill>
                            <a:srgbClr val="000000"/>
                          </a:solidFill>
                          <a:effectLst/>
                          <a:latin typeface="Arial" panose="020B0604020202020204" pitchFamily="34" charset="0"/>
                        </a:rPr>
                        <a:t>4. How many times have you visited a dermatologist about your dermatological condition over the last 12 months?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extLst>
                  <a:ext uri="{0D108BD9-81ED-4DB2-BD59-A6C34878D82A}">
                    <a16:rowId xmlns:a16="http://schemas.microsoft.com/office/drawing/2014/main" val="2125311884"/>
                  </a:ext>
                </a:extLst>
              </a:tr>
              <a:tr h="190500">
                <a:tc>
                  <a:txBody>
                    <a:bodyPr/>
                    <a:lstStyle/>
                    <a:p>
                      <a:pPr algn="l" fontAlgn="b"/>
                      <a:r>
                        <a:rPr lang="en-US" sz="1100" b="1" i="0" u="none" strike="noStrike">
                          <a:solidFill>
                            <a:srgbClr val="000000"/>
                          </a:solidFill>
                          <a:effectLst/>
                          <a:latin typeface="Arial" panose="020B0604020202020204" pitchFamily="34" charset="0"/>
                        </a:rPr>
                        <a:t>Satisfaction with health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tc>
                  <a:txBody>
                    <a:bodyPr/>
                    <a:lstStyle/>
                    <a:p>
                      <a:pPr algn="l" fontAlgn="t"/>
                      <a:r>
                        <a:rPr lang="en-US" sz="1100" b="0" i="0" u="none" strike="noStrike">
                          <a:solidFill>
                            <a:srgbClr val="000000"/>
                          </a:solidFill>
                          <a:effectLst/>
                          <a:latin typeface="Arial" panose="020B0604020202020204" pitchFamily="34" charset="0"/>
                        </a:rPr>
                        <a:t>5. How satisfied are you with the current healthcare you are receiving for your dermatological condition?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extLst>
                  <a:ext uri="{0D108BD9-81ED-4DB2-BD59-A6C34878D82A}">
                    <a16:rowId xmlns:a16="http://schemas.microsoft.com/office/drawing/2014/main" val="716679967"/>
                  </a:ext>
                </a:extLst>
              </a:tr>
              <a:tr h="190500">
                <a:tc>
                  <a:txBody>
                    <a:bodyPr/>
                    <a:lstStyle/>
                    <a:p>
                      <a:pPr algn="l" fontAlgn="b"/>
                      <a:r>
                        <a:rPr lang="en-US" sz="1100" b="1" i="0" u="none" strike="noStrike">
                          <a:solidFill>
                            <a:srgbClr val="000000"/>
                          </a:solidFill>
                          <a:effectLst/>
                          <a:latin typeface="Arial" panose="020B0604020202020204" pitchFamily="34" charset="0"/>
                        </a:rPr>
                        <a:t>Use of prescribed treatments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tc>
                  <a:txBody>
                    <a:bodyPr/>
                    <a:lstStyle/>
                    <a:p>
                      <a:pPr algn="l" fontAlgn="t"/>
                      <a:r>
                        <a:rPr lang="en-US" sz="1100" b="0" i="0" u="none" strike="noStrike">
                          <a:solidFill>
                            <a:srgbClr val="000000"/>
                          </a:solidFill>
                          <a:effectLst/>
                          <a:latin typeface="Arial" panose="020B0604020202020204" pitchFamily="34" charset="0"/>
                        </a:rPr>
                        <a:t>6. Are you currently using treatments prescribed by a healthcare professional for your dermatological condition?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extLst>
                  <a:ext uri="{0D108BD9-81ED-4DB2-BD59-A6C34878D82A}">
                    <a16:rowId xmlns:a16="http://schemas.microsoft.com/office/drawing/2014/main" val="3975367940"/>
                  </a:ext>
                </a:extLst>
              </a:tr>
              <a:tr h="190500">
                <a:tc>
                  <a:txBody>
                    <a:bodyPr/>
                    <a:lstStyle/>
                    <a:p>
                      <a:pPr algn="l" fontAlgn="b"/>
                      <a:r>
                        <a:rPr lang="en-US" sz="1100" b="1" i="0" u="none" strike="noStrike">
                          <a:solidFill>
                            <a:srgbClr val="000000"/>
                          </a:solidFill>
                          <a:effectLst/>
                          <a:latin typeface="Arial" panose="020B0604020202020204" pitchFamily="34" charset="0"/>
                        </a:rPr>
                        <a:t>Effectiveness of treatments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tc>
                  <a:txBody>
                    <a:bodyPr/>
                    <a:lstStyle/>
                    <a:p>
                      <a:pPr algn="l" fontAlgn="t"/>
                      <a:r>
                        <a:rPr lang="en-US" sz="1100" b="0" i="0" u="none" strike="noStrike">
                          <a:solidFill>
                            <a:srgbClr val="000000"/>
                          </a:solidFill>
                          <a:effectLst/>
                          <a:latin typeface="Arial" panose="020B0604020202020204" pitchFamily="34" charset="0"/>
                        </a:rPr>
                        <a:t>6b. If yes, how effective do you think this treatment is?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extLst>
                  <a:ext uri="{0D108BD9-81ED-4DB2-BD59-A6C34878D82A}">
                    <a16:rowId xmlns:a16="http://schemas.microsoft.com/office/drawing/2014/main" val="2130484310"/>
                  </a:ext>
                </a:extLst>
              </a:tr>
              <a:tr h="190500">
                <a:tc>
                  <a:txBody>
                    <a:bodyPr/>
                    <a:lstStyle/>
                    <a:p>
                      <a:pPr algn="l" fontAlgn="b"/>
                      <a:r>
                        <a:rPr lang="en-US" sz="1100" b="1" i="0" u="none" strike="noStrike">
                          <a:solidFill>
                            <a:srgbClr val="000000"/>
                          </a:solidFill>
                          <a:effectLst/>
                          <a:latin typeface="Arial" panose="020B0604020202020204" pitchFamily="34" charset="0"/>
                        </a:rPr>
                        <a:t>Visit of other professionals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tc>
                  <a:txBody>
                    <a:bodyPr/>
                    <a:lstStyle/>
                    <a:p>
                      <a:pPr algn="l" fontAlgn="t"/>
                      <a:r>
                        <a:rPr lang="en-US" sz="1100" b="0" i="0" u="none" strike="noStrike">
                          <a:solidFill>
                            <a:srgbClr val="000000"/>
                          </a:solidFill>
                          <a:effectLst/>
                          <a:latin typeface="Arial" panose="020B0604020202020204" pitchFamily="34" charset="0"/>
                        </a:rPr>
                        <a:t>7. Have you visited any other professionals (e.g. herbalist) about your dermatological condition over the last 12 months?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8F8"/>
                    </a:solidFill>
                  </a:tcPr>
                </a:tc>
                <a:extLst>
                  <a:ext uri="{0D108BD9-81ED-4DB2-BD59-A6C34878D82A}">
                    <a16:rowId xmlns:a16="http://schemas.microsoft.com/office/drawing/2014/main" val="1807945456"/>
                  </a:ext>
                </a:extLst>
              </a:tr>
              <a:tr h="190500">
                <a:tc>
                  <a:txBody>
                    <a:bodyPr/>
                    <a:lstStyle/>
                    <a:p>
                      <a:pPr algn="l" fontAlgn="b"/>
                      <a:r>
                        <a:rPr lang="en-US" sz="1100" b="1" i="0" u="none" strike="noStrike">
                          <a:solidFill>
                            <a:srgbClr val="000000"/>
                          </a:solidFill>
                          <a:effectLst/>
                          <a:latin typeface="Arial" panose="020B0604020202020204" pitchFamily="34" charset="0"/>
                        </a:rPr>
                        <a:t>Helping persons for filling survey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t"/>
                      <a:r>
                        <a:rPr lang="en-US" sz="1100" b="0" i="0" u="none" strike="noStrike">
                          <a:solidFill>
                            <a:srgbClr val="000000"/>
                          </a:solidFill>
                          <a:effectLst/>
                          <a:latin typeface="Arial" panose="020B0604020202020204" pitchFamily="34" charset="0"/>
                        </a:rPr>
                        <a:t>The survey questions were read to me by another person who helped me to record and submit my responses.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788438800"/>
                  </a:ext>
                </a:extLst>
              </a:tr>
            </a:tbl>
          </a:graphicData>
        </a:graphic>
      </p:graphicFrame>
      <p:sp>
        <p:nvSpPr>
          <p:cNvPr id="3" name="Rectangle: Diagonal Corners Rounded 2">
            <a:extLst>
              <a:ext uri="{FF2B5EF4-FFF2-40B4-BE49-F238E27FC236}">
                <a16:creationId xmlns:a16="http://schemas.microsoft.com/office/drawing/2014/main" id="{C9320D10-736C-9EDC-58C2-2FC997FB0C56}"/>
              </a:ext>
            </a:extLst>
          </p:cNvPr>
          <p:cNvSpPr/>
          <p:nvPr/>
        </p:nvSpPr>
        <p:spPr>
          <a:xfrm>
            <a:off x="5034013" y="539015"/>
            <a:ext cx="3456093" cy="499889"/>
          </a:xfrm>
          <a:prstGeom prst="round2Diag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400" i="1"/>
              <a:t>Confidential</a:t>
            </a:r>
            <a:endParaRPr lang="en-CA" i="1"/>
          </a:p>
        </p:txBody>
      </p:sp>
    </p:spTree>
    <p:extLst>
      <p:ext uri="{BB962C8B-B14F-4D97-AF65-F5344CB8AC3E}">
        <p14:creationId xmlns:p14="http://schemas.microsoft.com/office/powerpoint/2010/main" val="4267156863"/>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B65E-27A1-4C4C-93C1-80ED2C2E602E}"/>
              </a:ext>
            </a:extLst>
          </p:cNvPr>
          <p:cNvSpPr>
            <a:spLocks noGrp="1"/>
          </p:cNvSpPr>
          <p:nvPr>
            <p:ph type="title"/>
          </p:nvPr>
        </p:nvSpPr>
        <p:spPr>
          <a:xfrm>
            <a:off x="1414020" y="232114"/>
            <a:ext cx="8860199" cy="1325563"/>
          </a:xfrm>
        </p:spPr>
        <p:txBody>
          <a:bodyPr>
            <a:normAutofit/>
          </a:bodyPr>
          <a:lstStyle/>
          <a:p>
            <a:r>
              <a:rPr lang="en-CA" spc="43">
                <a:solidFill>
                  <a:srgbClr val="690505"/>
                </a:solidFill>
                <a:ea typeface="+mn-ea"/>
                <a:cs typeface="+mn-cs"/>
              </a:rPr>
              <a:t>Variables</a:t>
            </a:r>
          </a:p>
        </p:txBody>
      </p:sp>
      <p:grpSp>
        <p:nvGrpSpPr>
          <p:cNvPr id="4" name="Group 6">
            <a:extLst>
              <a:ext uri="{FF2B5EF4-FFF2-40B4-BE49-F238E27FC236}">
                <a16:creationId xmlns:a16="http://schemas.microsoft.com/office/drawing/2014/main" id="{80C1EB02-8EA7-4F10-B762-7ABF63A592C0}"/>
              </a:ext>
            </a:extLst>
          </p:cNvPr>
          <p:cNvGrpSpPr/>
          <p:nvPr/>
        </p:nvGrpSpPr>
        <p:grpSpPr>
          <a:xfrm rot="2536936">
            <a:off x="9390086" y="-2612825"/>
            <a:ext cx="5603828" cy="4757256"/>
            <a:chOff x="0" y="0"/>
            <a:chExt cx="6350000" cy="6339840"/>
          </a:xfrm>
        </p:grpSpPr>
        <p:sp>
          <p:nvSpPr>
            <p:cNvPr id="5" name="Freeform 7">
              <a:extLst>
                <a:ext uri="{FF2B5EF4-FFF2-40B4-BE49-F238E27FC236}">
                  <a16:creationId xmlns:a16="http://schemas.microsoft.com/office/drawing/2014/main" id="{922570A6-3ED6-42AE-A1C5-707FE10D960E}"/>
                </a:ext>
              </a:extLst>
            </p:cNvPr>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B24307">
                <a:alpha val="5882"/>
              </a:srgbClr>
            </a:solidFill>
          </p:spPr>
          <p:txBody>
            <a:bodyPr/>
            <a:lstStyle/>
            <a:p>
              <a:endParaRPr lang="en-US"/>
            </a:p>
          </p:txBody>
        </p:sp>
      </p:grpSp>
      <p:pic>
        <p:nvPicPr>
          <p:cNvPr id="6" name="Picture 5">
            <a:extLst>
              <a:ext uri="{FF2B5EF4-FFF2-40B4-BE49-F238E27FC236}">
                <a16:creationId xmlns:a16="http://schemas.microsoft.com/office/drawing/2014/main" id="{9EA75473-C488-4ACB-B0F6-5AC1A4A161ED}"/>
              </a:ext>
            </a:extLst>
          </p:cNvPr>
          <p:cNvPicPr>
            <a:picLocks noChangeAspect="1"/>
          </p:cNvPicPr>
          <p:nvPr/>
        </p:nvPicPr>
        <p:blipFill>
          <a:blip r:embed="rId3"/>
          <a:srcRect/>
          <a:stretch>
            <a:fillRect/>
          </a:stretch>
        </p:blipFill>
        <p:spPr>
          <a:xfrm>
            <a:off x="10274220" y="181305"/>
            <a:ext cx="1786170" cy="1013651"/>
          </a:xfrm>
          <a:prstGeom prst="rect">
            <a:avLst/>
          </a:prstGeom>
        </p:spPr>
      </p:pic>
      <p:pic>
        <p:nvPicPr>
          <p:cNvPr id="10" name="Picture 9">
            <a:extLst>
              <a:ext uri="{FF2B5EF4-FFF2-40B4-BE49-F238E27FC236}">
                <a16:creationId xmlns:a16="http://schemas.microsoft.com/office/drawing/2014/main" id="{141DA897-7F20-4CDE-9B7F-4C1AB5EDA6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94" y="6224780"/>
            <a:ext cx="2217450" cy="537805"/>
          </a:xfrm>
          <a:prstGeom prst="rect">
            <a:avLst/>
          </a:prstGeom>
        </p:spPr>
      </p:pic>
      <p:pic>
        <p:nvPicPr>
          <p:cNvPr id="11" name="Picture 8" descr="E:\Chris docs\Cardiff\CUident_CMYK.jpg">
            <a:extLst>
              <a:ext uri="{FF2B5EF4-FFF2-40B4-BE49-F238E27FC236}">
                <a16:creationId xmlns:a16="http://schemas.microsoft.com/office/drawing/2014/main" id="{AD3FDE2E-1FB0-47AE-A644-90B5E198582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0106" y="6294759"/>
            <a:ext cx="536231" cy="543695"/>
          </a:xfrm>
          <a:prstGeom prst="rect">
            <a:avLst/>
          </a:prstGeom>
          <a:noFill/>
          <a:ln>
            <a:noFill/>
          </a:ln>
        </p:spPr>
      </p:pic>
      <p:pic>
        <p:nvPicPr>
          <p:cNvPr id="14" name="Content Placeholder 6">
            <a:extLst>
              <a:ext uri="{FF2B5EF4-FFF2-40B4-BE49-F238E27FC236}">
                <a16:creationId xmlns:a16="http://schemas.microsoft.com/office/drawing/2014/main" id="{F639874F-4589-5AB6-1BA2-049AAC9A70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3" name="TextBox 22">
            <a:extLst>
              <a:ext uri="{FF2B5EF4-FFF2-40B4-BE49-F238E27FC236}">
                <a16:creationId xmlns:a16="http://schemas.microsoft.com/office/drawing/2014/main" id="{5D625214-6D91-A0CD-099B-6AB36A5DECF6}"/>
              </a:ext>
            </a:extLst>
          </p:cNvPr>
          <p:cNvSpPr txBox="1"/>
          <p:nvPr/>
        </p:nvSpPr>
        <p:spPr>
          <a:xfrm>
            <a:off x="10336892" y="4179064"/>
            <a:ext cx="1453324" cy="1200329"/>
          </a:xfrm>
          <a:prstGeom prst="rect">
            <a:avLst/>
          </a:prstGeom>
          <a:noFill/>
        </p:spPr>
        <p:txBody>
          <a:bodyPr wrap="square" rtlCol="0">
            <a:spAutoFit/>
          </a:bodyPr>
          <a:lstStyle/>
          <a:p>
            <a:pPr algn="ctr"/>
            <a:r>
              <a:rPr lang="en-CA" sz="2400" b="1">
                <a:solidFill>
                  <a:schemeClr val="bg1"/>
                </a:solidFill>
              </a:rPr>
              <a:t>Evidence-Based</a:t>
            </a:r>
          </a:p>
          <a:p>
            <a:pPr algn="ctr"/>
            <a:r>
              <a:rPr lang="en-CA" sz="2400" b="1">
                <a:solidFill>
                  <a:schemeClr val="bg1"/>
                </a:solidFill>
              </a:rPr>
              <a:t>Advocacy</a:t>
            </a:r>
            <a:endParaRPr lang="en-CA" b="1">
              <a:solidFill>
                <a:schemeClr val="bg1"/>
              </a:solidFill>
            </a:endParaRPr>
          </a:p>
        </p:txBody>
      </p:sp>
      <p:sp>
        <p:nvSpPr>
          <p:cNvPr id="7" name="Oval 6">
            <a:extLst>
              <a:ext uri="{FF2B5EF4-FFF2-40B4-BE49-F238E27FC236}">
                <a16:creationId xmlns:a16="http://schemas.microsoft.com/office/drawing/2014/main" id="{6DB86BF1-33D6-CE04-033C-E29E83AEFE3B}"/>
              </a:ext>
            </a:extLst>
          </p:cNvPr>
          <p:cNvSpPr/>
          <p:nvPr/>
        </p:nvSpPr>
        <p:spPr>
          <a:xfrm>
            <a:off x="215439" y="365125"/>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6506F0A-9639-4E21-52C5-B2FFF7CA413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6</a:t>
            </a:r>
          </a:p>
        </p:txBody>
      </p:sp>
      <p:sp>
        <p:nvSpPr>
          <p:cNvPr id="12" name="TextBox 11">
            <a:extLst>
              <a:ext uri="{FF2B5EF4-FFF2-40B4-BE49-F238E27FC236}">
                <a16:creationId xmlns:a16="http://schemas.microsoft.com/office/drawing/2014/main" id="{388F6411-47BF-FAC8-0010-C13B29B3C61F}"/>
              </a:ext>
            </a:extLst>
          </p:cNvPr>
          <p:cNvSpPr txBox="1"/>
          <p:nvPr/>
        </p:nvSpPr>
        <p:spPr>
          <a:xfrm>
            <a:off x="743898" y="2020884"/>
            <a:ext cx="569387" cy="369332"/>
          </a:xfrm>
          <a:prstGeom prst="rect">
            <a:avLst/>
          </a:prstGeom>
          <a:noFill/>
        </p:spPr>
        <p:txBody>
          <a:bodyPr wrap="none" rtlCol="0">
            <a:spAutoFit/>
          </a:bodyPr>
          <a:lstStyle/>
          <a:p>
            <a:r>
              <a:rPr lang="en-US"/>
              <a:t>Skin</a:t>
            </a:r>
          </a:p>
        </p:txBody>
      </p:sp>
      <p:sp>
        <p:nvSpPr>
          <p:cNvPr id="16" name="TextBox 15">
            <a:extLst>
              <a:ext uri="{FF2B5EF4-FFF2-40B4-BE49-F238E27FC236}">
                <a16:creationId xmlns:a16="http://schemas.microsoft.com/office/drawing/2014/main" id="{7E23FEE3-081A-8252-B9E5-946579BAE8E1}"/>
              </a:ext>
            </a:extLst>
          </p:cNvPr>
          <p:cNvSpPr txBox="1"/>
          <p:nvPr/>
        </p:nvSpPr>
        <p:spPr>
          <a:xfrm>
            <a:off x="638936" y="3837192"/>
            <a:ext cx="1688476" cy="369332"/>
          </a:xfrm>
          <a:prstGeom prst="rect">
            <a:avLst/>
          </a:prstGeom>
          <a:noFill/>
        </p:spPr>
        <p:txBody>
          <a:bodyPr wrap="none" rtlCol="0">
            <a:spAutoFit/>
          </a:bodyPr>
          <a:lstStyle/>
          <a:p>
            <a:r>
              <a:rPr lang="en-US"/>
              <a:t>Other measures</a:t>
            </a:r>
          </a:p>
        </p:txBody>
      </p:sp>
      <p:graphicFrame>
        <p:nvGraphicFramePr>
          <p:cNvPr id="3" name="Table 2">
            <a:extLst>
              <a:ext uri="{FF2B5EF4-FFF2-40B4-BE49-F238E27FC236}">
                <a16:creationId xmlns:a16="http://schemas.microsoft.com/office/drawing/2014/main" id="{E1338E9D-DBC0-D416-E6E0-214924942658}"/>
              </a:ext>
            </a:extLst>
          </p:cNvPr>
          <p:cNvGraphicFramePr>
            <a:graphicFrameLocks noGrp="1"/>
          </p:cNvGraphicFramePr>
          <p:nvPr>
            <p:extLst>
              <p:ext uri="{D42A27DB-BD31-4B8C-83A1-F6EECF244321}">
                <p14:modId xmlns:p14="http://schemas.microsoft.com/office/powerpoint/2010/main" val="736536689"/>
              </p:ext>
            </p:extLst>
          </p:nvPr>
        </p:nvGraphicFramePr>
        <p:xfrm>
          <a:off x="2734634" y="1919800"/>
          <a:ext cx="6362700" cy="571500"/>
        </p:xfrm>
        <a:graphic>
          <a:graphicData uri="http://schemas.openxmlformats.org/drawingml/2006/table">
            <a:tbl>
              <a:tblPr/>
              <a:tblGrid>
                <a:gridCol w="2514600">
                  <a:extLst>
                    <a:ext uri="{9D8B030D-6E8A-4147-A177-3AD203B41FA5}">
                      <a16:colId xmlns:a16="http://schemas.microsoft.com/office/drawing/2014/main" val="2036612745"/>
                    </a:ext>
                  </a:extLst>
                </a:gridCol>
                <a:gridCol w="3848100">
                  <a:extLst>
                    <a:ext uri="{9D8B030D-6E8A-4147-A177-3AD203B41FA5}">
                      <a16:colId xmlns:a16="http://schemas.microsoft.com/office/drawing/2014/main" val="2860989769"/>
                    </a:ext>
                  </a:extLst>
                </a:gridCol>
              </a:tblGrid>
              <a:tr h="190500">
                <a:tc>
                  <a:txBody>
                    <a:bodyPr/>
                    <a:lstStyle/>
                    <a:p>
                      <a:pPr algn="l" fontAlgn="b"/>
                      <a:r>
                        <a:rPr lang="en-US" sz="1100" b="1" i="0" u="none" strike="noStrike">
                          <a:solidFill>
                            <a:srgbClr val="000000"/>
                          </a:solidFill>
                          <a:effectLst/>
                          <a:latin typeface="Arial" panose="020B0604020202020204" pitchFamily="34" charset="0"/>
                        </a:rPr>
                        <a:t>Explicit variable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r>
                        <a:rPr lang="en-US" sz="1100" b="1" i="0" u="none" strike="noStrike">
                          <a:solidFill>
                            <a:srgbClr val="000000"/>
                          </a:solidFill>
                          <a:effectLst/>
                          <a:latin typeface="Arial" panose="020B0604020202020204" pitchFamily="34" charset="0"/>
                        </a:rPr>
                        <a:t>Question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4044369593"/>
                  </a:ext>
                </a:extLst>
              </a:tr>
              <a:tr h="190500">
                <a:tc>
                  <a:txBody>
                    <a:bodyPr/>
                    <a:lstStyle/>
                    <a:p>
                      <a:pPr algn="l" fontAlgn="b"/>
                      <a:r>
                        <a:rPr lang="en-US" sz="1100" b="1" i="0" u="none" strike="noStrike">
                          <a:solidFill>
                            <a:srgbClr val="000000"/>
                          </a:solidFill>
                          <a:effectLst/>
                          <a:latin typeface="Arial" panose="020B0604020202020204" pitchFamily="34" charset="0"/>
                        </a:rPr>
                        <a:t>Skin type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a:solidFill>
                            <a:srgbClr val="000000"/>
                          </a:solidFill>
                          <a:effectLst/>
                          <a:latin typeface="Arial" panose="020B0604020202020204" pitchFamily="34" charset="0"/>
                        </a:rPr>
                        <a:t>5. Fitzpatrick skin type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91893949"/>
                  </a:ext>
                </a:extLst>
              </a:tr>
              <a:tr h="190500">
                <a:tc>
                  <a:txBody>
                    <a:bodyPr/>
                    <a:lstStyle/>
                    <a:p>
                      <a:pPr algn="l" fontAlgn="b"/>
                      <a:r>
                        <a:rPr lang="en-US" sz="1100" b="1" i="0" u="none" strike="noStrike">
                          <a:solidFill>
                            <a:srgbClr val="000000"/>
                          </a:solidFill>
                          <a:effectLst/>
                          <a:latin typeface="Arial" panose="020B0604020202020204" pitchFamily="34" charset="0"/>
                        </a:rPr>
                        <a:t>Body map: affected areas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a:solidFill>
                            <a:srgbClr val="000000"/>
                          </a:solidFill>
                          <a:effectLst/>
                          <a:latin typeface="Arial" panose="020B0604020202020204" pitchFamily="34" charset="0"/>
                        </a:rPr>
                        <a:t>6. Body map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74108302"/>
                  </a:ext>
                </a:extLst>
              </a:tr>
            </a:tbl>
          </a:graphicData>
        </a:graphic>
      </p:graphicFrame>
      <p:graphicFrame>
        <p:nvGraphicFramePr>
          <p:cNvPr id="9" name="Table 8">
            <a:extLst>
              <a:ext uri="{FF2B5EF4-FFF2-40B4-BE49-F238E27FC236}">
                <a16:creationId xmlns:a16="http://schemas.microsoft.com/office/drawing/2014/main" id="{DCD3691C-36AB-AB8E-CB35-42422E5A0D6D}"/>
              </a:ext>
            </a:extLst>
          </p:cNvPr>
          <p:cNvGraphicFramePr>
            <a:graphicFrameLocks noGrp="1"/>
          </p:cNvGraphicFramePr>
          <p:nvPr>
            <p:extLst>
              <p:ext uri="{D42A27DB-BD31-4B8C-83A1-F6EECF244321}">
                <p14:modId xmlns:p14="http://schemas.microsoft.com/office/powerpoint/2010/main" val="790911730"/>
              </p:ext>
            </p:extLst>
          </p:nvPr>
        </p:nvGraphicFramePr>
        <p:xfrm>
          <a:off x="2734634" y="3352581"/>
          <a:ext cx="6362700" cy="2213610"/>
        </p:xfrm>
        <a:graphic>
          <a:graphicData uri="http://schemas.openxmlformats.org/drawingml/2006/table">
            <a:tbl>
              <a:tblPr/>
              <a:tblGrid>
                <a:gridCol w="2514600">
                  <a:extLst>
                    <a:ext uri="{9D8B030D-6E8A-4147-A177-3AD203B41FA5}">
                      <a16:colId xmlns:a16="http://schemas.microsoft.com/office/drawing/2014/main" val="1741262904"/>
                    </a:ext>
                  </a:extLst>
                </a:gridCol>
                <a:gridCol w="3848100">
                  <a:extLst>
                    <a:ext uri="{9D8B030D-6E8A-4147-A177-3AD203B41FA5}">
                      <a16:colId xmlns:a16="http://schemas.microsoft.com/office/drawing/2014/main" val="145054425"/>
                    </a:ext>
                  </a:extLst>
                </a:gridCol>
              </a:tblGrid>
              <a:tr h="190500">
                <a:tc>
                  <a:txBody>
                    <a:bodyPr/>
                    <a:lstStyle/>
                    <a:p>
                      <a:pPr algn="l" fontAlgn="b"/>
                      <a:r>
                        <a:rPr lang="en-US" sz="1100" b="1" i="0" u="none" strike="noStrike">
                          <a:solidFill>
                            <a:srgbClr val="000000"/>
                          </a:solidFill>
                          <a:effectLst/>
                          <a:latin typeface="Arial" panose="020B0604020202020204" pitchFamily="34" charset="0"/>
                        </a:rPr>
                        <a:t>Explicit variable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r>
                        <a:rPr lang="en-US" sz="1100" b="1" i="0" u="none" strike="noStrike">
                          <a:solidFill>
                            <a:srgbClr val="000000"/>
                          </a:solidFill>
                          <a:effectLst/>
                          <a:latin typeface="Arial" panose="020B0604020202020204" pitchFamily="34" charset="0"/>
                        </a:rPr>
                        <a:t>Question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666789697"/>
                  </a:ext>
                </a:extLst>
              </a:tr>
              <a:tr h="190500">
                <a:tc>
                  <a:txBody>
                    <a:bodyPr/>
                    <a:lstStyle/>
                    <a:p>
                      <a:pPr algn="l" fontAlgn="b"/>
                      <a:r>
                        <a:rPr lang="en-US" sz="1100" b="1" i="0" u="none" strike="noStrike">
                          <a:solidFill>
                            <a:srgbClr val="000000"/>
                          </a:solidFill>
                          <a:effectLst/>
                          <a:latin typeface="Arial" panose="020B0604020202020204" pitchFamily="34" charset="0"/>
                        </a:rPr>
                        <a:t>PRIDD 1-16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Arial" panose="020B0604020202020204" pitchFamily="34" charset="0"/>
                        </a:rPr>
                        <a:t>1-16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61682572"/>
                  </a:ext>
                </a:extLst>
              </a:tr>
              <a:tr h="190500">
                <a:tc>
                  <a:txBody>
                    <a:bodyPr/>
                    <a:lstStyle/>
                    <a:p>
                      <a:pPr algn="l" fontAlgn="b"/>
                      <a:r>
                        <a:rPr lang="en-US" sz="1100" b="1" i="0" u="none" strike="noStrike">
                          <a:solidFill>
                            <a:srgbClr val="000000"/>
                          </a:solidFill>
                          <a:effectLst/>
                          <a:latin typeface="Arial" panose="020B0604020202020204" pitchFamily="34" charset="0"/>
                        </a:rPr>
                        <a:t>DLQI 1-10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100" b="0" i="0" u="none" strike="noStrike">
                          <a:solidFill>
                            <a:srgbClr val="000000"/>
                          </a:solidFill>
                          <a:effectLst/>
                          <a:latin typeface="Arial" panose="020B0604020202020204" pitchFamily="34" charset="0"/>
                        </a:rPr>
                        <a:t>1-10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2505996733"/>
                  </a:ext>
                </a:extLst>
              </a:tr>
              <a:tr h="190500">
                <a:tc>
                  <a:txBody>
                    <a:bodyPr/>
                    <a:lstStyle/>
                    <a:p>
                      <a:pPr algn="l" fontAlgn="b"/>
                      <a:r>
                        <a:rPr lang="en-US" sz="1100" b="1" i="0" u="none" strike="noStrike">
                          <a:solidFill>
                            <a:srgbClr val="000000"/>
                          </a:solidFill>
                          <a:effectLst/>
                          <a:latin typeface="Arial" panose="020B0604020202020204" pitchFamily="34" charset="0"/>
                        </a:rPr>
                        <a:t>EQ-5D 1-5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100" b="0" i="0" u="none" strike="noStrike">
                          <a:solidFill>
                            <a:srgbClr val="000000"/>
                          </a:solidFill>
                          <a:effectLst/>
                          <a:latin typeface="Arial" panose="020B0604020202020204" pitchFamily="34" charset="0"/>
                        </a:rPr>
                        <a:t>1-5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4153769012"/>
                  </a:ext>
                </a:extLst>
              </a:tr>
              <a:tr h="190500">
                <a:tc>
                  <a:txBody>
                    <a:bodyPr/>
                    <a:lstStyle/>
                    <a:p>
                      <a:pPr algn="l" fontAlgn="b"/>
                      <a:r>
                        <a:rPr lang="en-US" sz="1100" b="1" i="0" u="none" strike="noStrike">
                          <a:solidFill>
                            <a:srgbClr val="000000"/>
                          </a:solidFill>
                          <a:effectLst/>
                          <a:latin typeface="Arial" panose="020B0604020202020204" pitchFamily="34" charset="0"/>
                        </a:rPr>
                        <a:t>EQ-VAS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100" b="0" i="0" u="none" strike="noStrike">
                          <a:solidFill>
                            <a:srgbClr val="000000"/>
                          </a:solidFill>
                          <a:effectLst/>
                          <a:latin typeface="Arial" panose="020B0604020202020204" pitchFamily="34" charset="0"/>
                        </a:rPr>
                        <a:t>VAS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939809632"/>
                  </a:ext>
                </a:extLst>
              </a:tr>
              <a:tr h="190500">
                <a:tc>
                  <a:txBody>
                    <a:bodyPr/>
                    <a:lstStyle/>
                    <a:p>
                      <a:pPr algn="l" fontAlgn="b"/>
                      <a:r>
                        <a:rPr lang="en-US" sz="1100" b="1" i="0" u="none" strike="noStrike">
                          <a:solidFill>
                            <a:srgbClr val="000000"/>
                          </a:solidFill>
                          <a:effectLst/>
                          <a:latin typeface="Arial" panose="020B0604020202020204" pitchFamily="34" charset="0"/>
                        </a:rPr>
                        <a:t>WHO-5 1-5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100" b="0" i="0" u="none" strike="noStrike">
                          <a:solidFill>
                            <a:srgbClr val="000000"/>
                          </a:solidFill>
                          <a:effectLst/>
                          <a:latin typeface="Arial" panose="020B0604020202020204" pitchFamily="34" charset="0"/>
                        </a:rPr>
                        <a:t>1-5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1268533856"/>
                  </a:ext>
                </a:extLst>
              </a:tr>
              <a:tr h="190500">
                <a:tc>
                  <a:txBody>
                    <a:bodyPr/>
                    <a:lstStyle/>
                    <a:p>
                      <a:pPr algn="l" fontAlgn="b"/>
                      <a:r>
                        <a:rPr lang="en-US" sz="1100" b="1" i="0" u="none" strike="noStrike">
                          <a:solidFill>
                            <a:srgbClr val="000000"/>
                          </a:solidFill>
                          <a:effectLst/>
                          <a:latin typeface="Arial" panose="020B0604020202020204" pitchFamily="34" charset="0"/>
                        </a:rPr>
                        <a:t>PHQ-10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100" b="0" i="0" u="none" strike="noStrike">
                          <a:solidFill>
                            <a:srgbClr val="000000"/>
                          </a:solidFill>
                          <a:effectLst/>
                          <a:latin typeface="Arial" panose="020B0604020202020204" pitchFamily="34" charset="0"/>
                        </a:rPr>
                        <a:t>1-10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3697274802"/>
                  </a:ext>
                </a:extLst>
              </a:tr>
              <a:tr h="190500">
                <a:tc>
                  <a:txBody>
                    <a:bodyPr/>
                    <a:lstStyle/>
                    <a:p>
                      <a:pPr algn="l" fontAlgn="b"/>
                      <a:r>
                        <a:rPr lang="en-US" sz="1100" b="1" i="0" u="none" strike="noStrike">
                          <a:solidFill>
                            <a:srgbClr val="000000"/>
                          </a:solidFill>
                          <a:effectLst/>
                          <a:latin typeface="Arial" panose="020B0604020202020204" pitchFamily="34" charset="0"/>
                        </a:rPr>
                        <a:t>GAD-7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100" b="0" i="0" u="none" strike="noStrike">
                          <a:solidFill>
                            <a:srgbClr val="000000"/>
                          </a:solidFill>
                          <a:effectLst/>
                          <a:latin typeface="Arial" panose="020B0604020202020204" pitchFamily="34" charset="0"/>
                        </a:rPr>
                        <a:t>1-7 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2334648842"/>
                  </a:ext>
                </a:extLst>
              </a:tr>
              <a:tr h="190500">
                <a:tc>
                  <a:txBody>
                    <a:bodyPr/>
                    <a:lstStyle/>
                    <a:p>
                      <a:pPr algn="l" fontAlgn="b"/>
                      <a:r>
                        <a:rPr lang="en-US" sz="1100" b="1" i="0" u="none" strike="noStrike">
                          <a:solidFill>
                            <a:srgbClr val="000000"/>
                          </a:solidFill>
                          <a:effectLst/>
                          <a:latin typeface="Arial" panose="020B0604020202020204" pitchFamily="34" charset="0"/>
                        </a:rPr>
                        <a:t>PGA1 - Bad skin condition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US" sz="1100" b="0" i="0" u="none" strike="noStrike">
                          <a:solidFill>
                            <a:srgbClr val="000000"/>
                          </a:solidFill>
                          <a:effectLst/>
                          <a:latin typeface="Arial" panose="020B0604020202020204" pitchFamily="34" charset="0"/>
                        </a:rPr>
                        <a:t>1. How bad has your dermatological condition been over the last month?</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1621033294"/>
                  </a:ext>
                </a:extLst>
              </a:tr>
              <a:tr h="190500">
                <a:tc>
                  <a:txBody>
                    <a:bodyPr/>
                    <a:lstStyle/>
                    <a:p>
                      <a:pPr algn="l" fontAlgn="b"/>
                      <a:r>
                        <a:rPr lang="en-US" sz="1100" b="1" i="0" u="none" strike="noStrike">
                          <a:solidFill>
                            <a:srgbClr val="000000"/>
                          </a:solidFill>
                          <a:effectLst/>
                          <a:latin typeface="Arial" panose="020B0604020202020204" pitchFamily="34" charset="0"/>
                        </a:rPr>
                        <a:t>PGA2 - difficulty caused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US" sz="1100" b="0" i="0" u="none" strike="noStrike">
                          <a:solidFill>
                            <a:srgbClr val="000000"/>
                          </a:solidFill>
                          <a:effectLst/>
                          <a:latin typeface="Arial" panose="020B0604020202020204" pitchFamily="34" charset="0"/>
                        </a:rPr>
                        <a:t>2. How much difficulty has your dermatological condition caused overall over the last month?</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2285834537"/>
                  </a:ext>
                </a:extLst>
              </a:tr>
            </a:tbl>
          </a:graphicData>
        </a:graphic>
      </p:graphicFrame>
      <p:sp>
        <p:nvSpPr>
          <p:cNvPr id="13" name="Rectangle: Diagonal Corners Rounded 12">
            <a:extLst>
              <a:ext uri="{FF2B5EF4-FFF2-40B4-BE49-F238E27FC236}">
                <a16:creationId xmlns:a16="http://schemas.microsoft.com/office/drawing/2014/main" id="{1C01ACB8-BC28-EF56-CE1F-63653C6FB320}"/>
              </a:ext>
            </a:extLst>
          </p:cNvPr>
          <p:cNvSpPr/>
          <p:nvPr/>
        </p:nvSpPr>
        <p:spPr>
          <a:xfrm>
            <a:off x="5034013" y="539015"/>
            <a:ext cx="3456093" cy="499889"/>
          </a:xfrm>
          <a:prstGeom prst="round2Diag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400" i="1"/>
              <a:t>Confidential</a:t>
            </a:r>
            <a:endParaRPr lang="en-CA" i="1"/>
          </a:p>
        </p:txBody>
      </p:sp>
    </p:spTree>
    <p:extLst>
      <p:ext uri="{BB962C8B-B14F-4D97-AF65-F5344CB8AC3E}">
        <p14:creationId xmlns:p14="http://schemas.microsoft.com/office/powerpoint/2010/main" val="3437327378"/>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Art of Asking Questions">
            <a:extLst>
              <a:ext uri="{FF2B5EF4-FFF2-40B4-BE49-F238E27FC236}">
                <a16:creationId xmlns:a16="http://schemas.microsoft.com/office/drawing/2014/main" id="{D3275AC2-7F34-CF77-B4B3-72D363035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38" y="0"/>
            <a:ext cx="117443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C52AA9B-2C80-1188-AE38-34812D9FEF25}"/>
              </a:ext>
            </a:extLst>
          </p:cNvPr>
          <p:cNvSpPr>
            <a:spLocks noGrp="1"/>
          </p:cNvSpPr>
          <p:nvPr>
            <p:ph type="title"/>
          </p:nvPr>
        </p:nvSpPr>
        <p:spPr>
          <a:xfrm>
            <a:off x="4658360" y="1825625"/>
            <a:ext cx="10515600" cy="1325563"/>
          </a:xfrm>
        </p:spPr>
        <p:txBody>
          <a:bodyPr>
            <a:normAutofit/>
          </a:bodyPr>
          <a:lstStyle/>
          <a:p>
            <a:r>
              <a:rPr lang="en-CA" sz="5400">
                <a:solidFill>
                  <a:srgbClr val="690505"/>
                </a:solidFill>
              </a:rPr>
              <a:t>Questions? </a:t>
            </a:r>
          </a:p>
        </p:txBody>
      </p:sp>
      <p:sp>
        <p:nvSpPr>
          <p:cNvPr id="9" name="Content Placeholder 8">
            <a:extLst>
              <a:ext uri="{FF2B5EF4-FFF2-40B4-BE49-F238E27FC236}">
                <a16:creationId xmlns:a16="http://schemas.microsoft.com/office/drawing/2014/main" id="{7217C3D9-8340-80F8-C82D-47592D514134}"/>
              </a:ext>
            </a:extLst>
          </p:cNvPr>
          <p:cNvSpPr>
            <a:spLocks noGrp="1"/>
          </p:cNvSpPr>
          <p:nvPr>
            <p:ph idx="1"/>
          </p:nvPr>
        </p:nvSpPr>
        <p:spPr/>
        <p:txBody>
          <a:bodyPr/>
          <a:lstStyle/>
          <a:p>
            <a:endParaRPr lang="en-CA" dirty="0"/>
          </a:p>
        </p:txBody>
      </p:sp>
      <p:pic>
        <p:nvPicPr>
          <p:cNvPr id="5" name="Picture 4">
            <a:extLst>
              <a:ext uri="{FF2B5EF4-FFF2-40B4-BE49-F238E27FC236}">
                <a16:creationId xmlns:a16="http://schemas.microsoft.com/office/drawing/2014/main" id="{2F7E86AC-13D4-EFE9-1115-7E8FF7D57E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06155" y="6284420"/>
            <a:ext cx="2026104" cy="491397"/>
          </a:xfrm>
          <a:prstGeom prst="rect">
            <a:avLst/>
          </a:prstGeom>
        </p:spPr>
      </p:pic>
      <p:pic>
        <p:nvPicPr>
          <p:cNvPr id="6" name="Picture 8" descr="E:\Chris docs\Cardiff\CUident_CMYK.jpg">
            <a:extLst>
              <a:ext uri="{FF2B5EF4-FFF2-40B4-BE49-F238E27FC236}">
                <a16:creationId xmlns:a16="http://schemas.microsoft.com/office/drawing/2014/main" id="{8D158457-B28E-5EA6-059C-5ED2EF4C792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547494" y="6245376"/>
            <a:ext cx="599407" cy="537805"/>
          </a:xfrm>
          <a:prstGeom prst="rect">
            <a:avLst/>
          </a:prstGeom>
          <a:noFill/>
          <a:ln>
            <a:noFill/>
          </a:ln>
        </p:spPr>
      </p:pic>
      <p:pic>
        <p:nvPicPr>
          <p:cNvPr id="7" name="Content Placeholder 6">
            <a:extLst>
              <a:ext uri="{FF2B5EF4-FFF2-40B4-BE49-F238E27FC236}">
                <a16:creationId xmlns:a16="http://schemas.microsoft.com/office/drawing/2014/main" id="{152259B9-FD1B-56F1-57C6-8FD475AA91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pic>
        <p:nvPicPr>
          <p:cNvPr id="10" name="Picture 9">
            <a:extLst>
              <a:ext uri="{FF2B5EF4-FFF2-40B4-BE49-F238E27FC236}">
                <a16:creationId xmlns:a16="http://schemas.microsoft.com/office/drawing/2014/main" id="{B57C3F13-F7EB-3ED9-253F-A954322B64D6}"/>
              </a:ext>
            </a:extLst>
          </p:cNvPr>
          <p:cNvPicPr>
            <a:picLocks noChangeAspect="1"/>
          </p:cNvPicPr>
          <p:nvPr/>
        </p:nvPicPr>
        <p:blipFill>
          <a:blip r:embed="rId7"/>
          <a:srcRect/>
          <a:stretch>
            <a:fillRect/>
          </a:stretch>
        </p:blipFill>
        <p:spPr>
          <a:xfrm>
            <a:off x="10346168" y="178975"/>
            <a:ext cx="1701522" cy="965613"/>
          </a:xfrm>
          <a:prstGeom prst="rect">
            <a:avLst/>
          </a:prstGeom>
        </p:spPr>
      </p:pic>
    </p:spTree>
    <p:extLst>
      <p:ext uri="{BB962C8B-B14F-4D97-AF65-F5344CB8AC3E}">
        <p14:creationId xmlns:p14="http://schemas.microsoft.com/office/powerpoint/2010/main" val="300392221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4937CC67-7A76-D6E8-8EFA-D44DA0AEAA5D}"/>
              </a:ext>
            </a:extLst>
          </p:cNvPr>
          <p:cNvSpPr>
            <a:spLocks noGrp="1"/>
          </p:cNvSpPr>
          <p:nvPr>
            <p:ph type="title"/>
          </p:nvPr>
        </p:nvSpPr>
        <p:spPr>
          <a:xfrm>
            <a:off x="492370" y="516835"/>
            <a:ext cx="3084844" cy="5772840"/>
          </a:xfrm>
        </p:spPr>
        <p:txBody>
          <a:bodyPr vert="horz" lIns="91440" tIns="45720" rIns="91440" bIns="45720" rtlCol="0" anchor="ctr">
            <a:normAutofit/>
          </a:bodyPr>
          <a:lstStyle/>
          <a:p>
            <a:r>
              <a:rPr lang="en-US" sz="3600">
                <a:solidFill>
                  <a:srgbClr val="FFFFFF"/>
                </a:solidFill>
              </a:rPr>
              <a:t>GRIDD Scientific Advisory Board</a:t>
            </a:r>
          </a:p>
        </p:txBody>
      </p:sp>
      <p:sp>
        <p:nvSpPr>
          <p:cNvPr id="15" name="Rectangle 14">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aphicFrame>
        <p:nvGraphicFramePr>
          <p:cNvPr id="7" name="TextBox 4">
            <a:extLst>
              <a:ext uri="{FF2B5EF4-FFF2-40B4-BE49-F238E27FC236}">
                <a16:creationId xmlns:a16="http://schemas.microsoft.com/office/drawing/2014/main" id="{B0C070E6-E863-E283-3689-362F329C4E9B}"/>
              </a:ext>
            </a:extLst>
          </p:cNvPr>
          <p:cNvGraphicFramePr/>
          <p:nvPr>
            <p:extLst>
              <p:ext uri="{D42A27DB-BD31-4B8C-83A1-F6EECF244321}">
                <p14:modId xmlns:p14="http://schemas.microsoft.com/office/powerpoint/2010/main" val="4155100000"/>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184353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C763EEE3-7240-0574-79BD-F65F196A84C5}"/>
              </a:ext>
            </a:extLst>
          </p:cNvPr>
          <p:cNvSpPr/>
          <p:nvPr/>
        </p:nvSpPr>
        <p:spPr>
          <a:xfrm>
            <a:off x="215439" y="374552"/>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C3FC8E45-EAEF-749F-499E-1364CAA4057D}"/>
              </a:ext>
            </a:extLst>
          </p:cNvPr>
          <p:cNvSpPr txBox="1"/>
          <p:nvPr/>
        </p:nvSpPr>
        <p:spPr>
          <a:xfrm>
            <a:off x="252478" y="648221"/>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4</a:t>
            </a:r>
          </a:p>
        </p:txBody>
      </p:sp>
      <p:pic>
        <p:nvPicPr>
          <p:cNvPr id="8" name="Content Placeholder 6">
            <a:extLst>
              <a:ext uri="{FF2B5EF4-FFF2-40B4-BE49-F238E27FC236}">
                <a16:creationId xmlns:a16="http://schemas.microsoft.com/office/drawing/2014/main" id="{59B67674-7D7C-843D-A148-94CF31A8ED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pic>
        <p:nvPicPr>
          <p:cNvPr id="9" name="Picture 8">
            <a:extLst>
              <a:ext uri="{FF2B5EF4-FFF2-40B4-BE49-F238E27FC236}">
                <a16:creationId xmlns:a16="http://schemas.microsoft.com/office/drawing/2014/main" id="{CF431B4A-DF6E-79AB-7CBF-6C0489738B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49463" y="6087446"/>
            <a:ext cx="2217450" cy="537805"/>
          </a:xfrm>
          <a:prstGeom prst="rect">
            <a:avLst/>
          </a:prstGeom>
        </p:spPr>
      </p:pic>
      <p:pic>
        <p:nvPicPr>
          <p:cNvPr id="10" name="Picture 8" descr="E:\Chris docs\Cardiff\CUident_CMYK.jpg">
            <a:extLst>
              <a:ext uri="{FF2B5EF4-FFF2-40B4-BE49-F238E27FC236}">
                <a16:creationId xmlns:a16="http://schemas.microsoft.com/office/drawing/2014/main" id="{B0F6893C-F620-4FF0-C008-7939AB21D9F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63507" y="6017355"/>
            <a:ext cx="762000" cy="661670"/>
          </a:xfrm>
          <a:prstGeom prst="rect">
            <a:avLst/>
          </a:prstGeom>
          <a:noFill/>
          <a:ln>
            <a:noFill/>
          </a:ln>
        </p:spPr>
      </p:pic>
      <p:sp>
        <p:nvSpPr>
          <p:cNvPr id="12" name="Title 5">
            <a:extLst>
              <a:ext uri="{FF2B5EF4-FFF2-40B4-BE49-F238E27FC236}">
                <a16:creationId xmlns:a16="http://schemas.microsoft.com/office/drawing/2014/main" id="{4DC34E42-FED9-9DB3-4744-FC522BF944F5}"/>
              </a:ext>
            </a:extLst>
          </p:cNvPr>
          <p:cNvSpPr>
            <a:spLocks noGrp="1"/>
          </p:cNvSpPr>
          <p:nvPr>
            <p:ph type="title"/>
          </p:nvPr>
        </p:nvSpPr>
        <p:spPr>
          <a:xfrm>
            <a:off x="1380065" y="232749"/>
            <a:ext cx="9992954" cy="1325563"/>
          </a:xfrm>
          <a:ln>
            <a:solidFill>
              <a:schemeClr val="bg1"/>
            </a:solidFill>
          </a:ln>
        </p:spPr>
        <p:style>
          <a:lnRef idx="2">
            <a:schemeClr val="dk1"/>
          </a:lnRef>
          <a:fillRef idx="1">
            <a:schemeClr val="lt1"/>
          </a:fillRef>
          <a:effectRef idx="0">
            <a:schemeClr val="dk1"/>
          </a:effectRef>
          <a:fontRef idx="minor">
            <a:schemeClr val="dk1"/>
          </a:fontRef>
        </p:style>
        <p:txBody>
          <a:bodyPr>
            <a:normAutofit/>
          </a:bodyPr>
          <a:lstStyle/>
          <a:p>
            <a:r>
              <a:rPr lang="en-US" sz="4000">
                <a:solidFill>
                  <a:schemeClr val="tx1"/>
                </a:solidFill>
                <a:latin typeface="Calibri"/>
              </a:rPr>
              <a:t>Testing PRIDD's measurement properties</a:t>
            </a:r>
            <a:endParaRPr lang="en-US" sz="4000">
              <a:solidFill>
                <a:schemeClr val="tx1"/>
              </a:solidFill>
              <a:latin typeface="Calibri"/>
              <a:cs typeface="Calibri Light"/>
            </a:endParaRPr>
          </a:p>
        </p:txBody>
      </p:sp>
      <p:pic>
        <p:nvPicPr>
          <p:cNvPr id="16" name="Picture 7" descr="Logo, company name&#10;&#10;Description automatically generated">
            <a:extLst>
              <a:ext uri="{FF2B5EF4-FFF2-40B4-BE49-F238E27FC236}">
                <a16:creationId xmlns:a16="http://schemas.microsoft.com/office/drawing/2014/main" id="{6279D502-CBEF-A54F-094A-4249068F98CA}"/>
              </a:ext>
            </a:extLst>
          </p:cNvPr>
          <p:cNvPicPr>
            <a:picLocks noChangeAspect="1"/>
          </p:cNvPicPr>
          <p:nvPr/>
        </p:nvPicPr>
        <p:blipFill>
          <a:blip r:embed="rId6"/>
          <a:stretch>
            <a:fillRect/>
          </a:stretch>
        </p:blipFill>
        <p:spPr>
          <a:xfrm>
            <a:off x="9059963" y="1550988"/>
            <a:ext cx="1726324" cy="1726324"/>
          </a:xfrm>
          <a:prstGeom prst="rect">
            <a:avLst/>
          </a:prstGeom>
        </p:spPr>
      </p:pic>
      <p:pic>
        <p:nvPicPr>
          <p:cNvPr id="20" name="Picture 19" descr="Text&#10;&#10;Description automatically generated">
            <a:extLst>
              <a:ext uri="{FF2B5EF4-FFF2-40B4-BE49-F238E27FC236}">
                <a16:creationId xmlns:a16="http://schemas.microsoft.com/office/drawing/2014/main" id="{B72FDC4E-0596-447D-444F-FA802DE057E4}"/>
              </a:ext>
            </a:extLst>
          </p:cNvPr>
          <p:cNvPicPr>
            <a:picLocks noChangeAspect="1"/>
          </p:cNvPicPr>
          <p:nvPr/>
        </p:nvPicPr>
        <p:blipFill>
          <a:blip r:embed="rId7"/>
          <a:srcRect/>
          <a:stretch>
            <a:fillRect/>
          </a:stretch>
        </p:blipFill>
        <p:spPr>
          <a:xfrm>
            <a:off x="10160879" y="236484"/>
            <a:ext cx="1786170" cy="1013651"/>
          </a:xfrm>
          <a:prstGeom prst="rect">
            <a:avLst/>
          </a:prstGeom>
        </p:spPr>
      </p:pic>
      <p:pic>
        <p:nvPicPr>
          <p:cNvPr id="21" name="Picture 21" descr="Logo&#10;&#10;Description automatically generated">
            <a:extLst>
              <a:ext uri="{FF2B5EF4-FFF2-40B4-BE49-F238E27FC236}">
                <a16:creationId xmlns:a16="http://schemas.microsoft.com/office/drawing/2014/main" id="{B6AEE4D6-C242-7AAF-0EB6-E70EC52C8043}"/>
              </a:ext>
            </a:extLst>
          </p:cNvPr>
          <p:cNvPicPr>
            <a:picLocks noChangeAspect="1"/>
          </p:cNvPicPr>
          <p:nvPr/>
        </p:nvPicPr>
        <p:blipFill>
          <a:blip r:embed="rId8"/>
          <a:stretch>
            <a:fillRect/>
          </a:stretch>
        </p:blipFill>
        <p:spPr>
          <a:xfrm>
            <a:off x="8635042" y="3603847"/>
            <a:ext cx="2743200" cy="1691891"/>
          </a:xfrm>
          <a:prstGeom prst="rect">
            <a:avLst/>
          </a:prstGeom>
        </p:spPr>
      </p:pic>
      <p:pic>
        <p:nvPicPr>
          <p:cNvPr id="1026" name="Picture 2" descr="COSMIN taxonomy of relationships of measurement properties (30).... |  Download Scientific Diagram">
            <a:extLst>
              <a:ext uri="{FF2B5EF4-FFF2-40B4-BE49-F238E27FC236}">
                <a16:creationId xmlns:a16="http://schemas.microsoft.com/office/drawing/2014/main" id="{6CF59CD6-ABB8-2FD3-04B7-993BA3E4442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4377" y="1558311"/>
            <a:ext cx="7364537" cy="5204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748069"/>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D454AE1-7195-5641-844F-9F6896841D15}"/>
              </a:ext>
            </a:extLst>
          </p:cNvPr>
          <p:cNvSpPr/>
          <p:nvPr/>
        </p:nvSpPr>
        <p:spPr>
          <a:xfrm>
            <a:off x="-1" y="0"/>
            <a:ext cx="4174435" cy="68580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083DB6D-EA5C-424B-956B-4FE0AFE6C301}"/>
              </a:ext>
            </a:extLst>
          </p:cNvPr>
          <p:cNvSpPr>
            <a:spLocks noGrp="1"/>
          </p:cNvSpPr>
          <p:nvPr>
            <p:ph type="title"/>
          </p:nvPr>
        </p:nvSpPr>
        <p:spPr>
          <a:xfrm>
            <a:off x="660042" y="2767105"/>
            <a:ext cx="2880828" cy="3071907"/>
          </a:xfrm>
        </p:spPr>
        <p:txBody>
          <a:bodyPr vert="horz" lIns="91440" tIns="45720" rIns="91440" bIns="45720" rtlCol="0" anchor="t">
            <a:normAutofit/>
          </a:bodyPr>
          <a:lstStyle/>
          <a:p>
            <a:r>
              <a:rPr lang="en-US" sz="4000"/>
              <a:t>Patient Inclusion in GRIDD: </a:t>
            </a:r>
            <a:r>
              <a:rPr lang="en-US" sz="4000" b="1"/>
              <a:t>5600+ </a:t>
            </a:r>
            <a:r>
              <a:rPr lang="en-US" sz="4000"/>
              <a:t>patients</a:t>
            </a:r>
          </a:p>
        </p:txBody>
      </p:sp>
      <p:graphicFrame>
        <p:nvGraphicFramePr>
          <p:cNvPr id="4" name="Content Placeholder 3">
            <a:extLst>
              <a:ext uri="{FF2B5EF4-FFF2-40B4-BE49-F238E27FC236}">
                <a16:creationId xmlns:a16="http://schemas.microsoft.com/office/drawing/2014/main" id="{D51E7CCB-36CA-4D0E-B7A1-8CB70AE86301}"/>
              </a:ext>
            </a:extLst>
          </p:cNvPr>
          <p:cNvGraphicFramePr>
            <a:graphicFrameLocks noGrp="1"/>
          </p:cNvGraphicFramePr>
          <p:nvPr>
            <p:ph idx="1"/>
            <p:extLst>
              <p:ext uri="{D42A27DB-BD31-4B8C-83A1-F6EECF244321}">
                <p14:modId xmlns:p14="http://schemas.microsoft.com/office/powerpoint/2010/main" val="4203900001"/>
              </p:ext>
            </p:extLst>
          </p:nvPr>
        </p:nvGraphicFramePr>
        <p:xfrm>
          <a:off x="4490901" y="407622"/>
          <a:ext cx="6407571" cy="5127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Text&#10;&#10;Description automatically generated with medium confidence">
            <a:extLst>
              <a:ext uri="{FF2B5EF4-FFF2-40B4-BE49-F238E27FC236}">
                <a16:creationId xmlns:a16="http://schemas.microsoft.com/office/drawing/2014/main" id="{60718059-6B9F-479A-B7FC-A1C2AACBA74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1243" y="1161159"/>
            <a:ext cx="2461499" cy="1397067"/>
          </a:xfrm>
          <a:prstGeom prst="rect">
            <a:avLst/>
          </a:prstGeom>
        </p:spPr>
      </p:pic>
      <p:pic>
        <p:nvPicPr>
          <p:cNvPr id="16" name="Picture 15">
            <a:extLst>
              <a:ext uri="{FF2B5EF4-FFF2-40B4-BE49-F238E27FC236}">
                <a16:creationId xmlns:a16="http://schemas.microsoft.com/office/drawing/2014/main" id="{D524C343-384F-486D-8555-27025242772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06155" y="6284420"/>
            <a:ext cx="2026104" cy="491397"/>
          </a:xfrm>
          <a:prstGeom prst="rect">
            <a:avLst/>
          </a:prstGeom>
        </p:spPr>
      </p:pic>
      <p:pic>
        <p:nvPicPr>
          <p:cNvPr id="17" name="Picture 8" descr="E:\Chris docs\Cardiff\CUident_CMYK.jpg">
            <a:extLst>
              <a:ext uri="{FF2B5EF4-FFF2-40B4-BE49-F238E27FC236}">
                <a16:creationId xmlns:a16="http://schemas.microsoft.com/office/drawing/2014/main" id="{39BE6D00-CEB5-4283-BCAE-31BACFA175A7}"/>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547494" y="6245376"/>
            <a:ext cx="599407" cy="537805"/>
          </a:xfrm>
          <a:prstGeom prst="rect">
            <a:avLst/>
          </a:prstGeom>
          <a:noFill/>
          <a:ln>
            <a:noFill/>
          </a:ln>
        </p:spPr>
      </p:pic>
      <p:sp>
        <p:nvSpPr>
          <p:cNvPr id="10" name="Oval 9">
            <a:extLst>
              <a:ext uri="{FF2B5EF4-FFF2-40B4-BE49-F238E27FC236}">
                <a16:creationId xmlns:a16="http://schemas.microsoft.com/office/drawing/2014/main" id="{B50D7AD3-803A-9B66-FF92-2E3F9978E629}"/>
              </a:ext>
            </a:extLst>
          </p:cNvPr>
          <p:cNvSpPr/>
          <p:nvPr/>
        </p:nvSpPr>
        <p:spPr>
          <a:xfrm>
            <a:off x="10898472" y="405669"/>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E9A41AC6-E89A-3656-3D30-C961DCF9D9A1}"/>
              </a:ext>
            </a:extLst>
          </p:cNvPr>
          <p:cNvSpPr txBox="1"/>
          <p:nvPr/>
        </p:nvSpPr>
        <p:spPr>
          <a:xfrm>
            <a:off x="10898472" y="508573"/>
            <a:ext cx="731913" cy="523220"/>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E7E6E6"/>
                </a:solidFill>
                <a:effectLst/>
                <a:uLnTx/>
                <a:uFillTx/>
                <a:latin typeface="Calibri" panose="020F0502020204030204"/>
                <a:ea typeface="+mn-ea"/>
                <a:cs typeface="+mn-cs"/>
              </a:rPr>
              <a:t>Phase 2</a:t>
            </a:r>
          </a:p>
        </p:txBody>
      </p:sp>
      <p:sp>
        <p:nvSpPr>
          <p:cNvPr id="12" name="Oval 11">
            <a:extLst>
              <a:ext uri="{FF2B5EF4-FFF2-40B4-BE49-F238E27FC236}">
                <a16:creationId xmlns:a16="http://schemas.microsoft.com/office/drawing/2014/main" id="{BE374808-1202-0966-2B80-37D62E26E919}"/>
              </a:ext>
            </a:extLst>
          </p:cNvPr>
          <p:cNvSpPr/>
          <p:nvPr/>
        </p:nvSpPr>
        <p:spPr>
          <a:xfrm>
            <a:off x="10920173" y="1495120"/>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E98928CE-6855-BC3C-A5E9-B39ECE2251EC}"/>
              </a:ext>
            </a:extLst>
          </p:cNvPr>
          <p:cNvSpPr txBox="1"/>
          <p:nvPr/>
        </p:nvSpPr>
        <p:spPr>
          <a:xfrm>
            <a:off x="10920173" y="1598024"/>
            <a:ext cx="731913" cy="523220"/>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E7E6E6"/>
                </a:solidFill>
                <a:effectLst/>
                <a:uLnTx/>
                <a:uFillTx/>
                <a:latin typeface="Calibri" panose="020F0502020204030204"/>
                <a:ea typeface="+mn-ea"/>
                <a:cs typeface="+mn-cs"/>
              </a:rPr>
              <a:t>Phase 3</a:t>
            </a:r>
          </a:p>
        </p:txBody>
      </p:sp>
      <p:sp>
        <p:nvSpPr>
          <p:cNvPr id="14" name="Oval 13">
            <a:extLst>
              <a:ext uri="{FF2B5EF4-FFF2-40B4-BE49-F238E27FC236}">
                <a16:creationId xmlns:a16="http://schemas.microsoft.com/office/drawing/2014/main" id="{86C6E5C4-2C8F-7AC7-504D-EC315B87F3DB}"/>
              </a:ext>
            </a:extLst>
          </p:cNvPr>
          <p:cNvSpPr/>
          <p:nvPr/>
        </p:nvSpPr>
        <p:spPr>
          <a:xfrm>
            <a:off x="10948748" y="2428426"/>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60AC63DC-A014-D924-3AB1-5F750704C5E3}"/>
              </a:ext>
            </a:extLst>
          </p:cNvPr>
          <p:cNvSpPr txBox="1"/>
          <p:nvPr/>
        </p:nvSpPr>
        <p:spPr>
          <a:xfrm>
            <a:off x="10948748" y="2531330"/>
            <a:ext cx="731913" cy="523220"/>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E7E6E6"/>
                </a:solidFill>
                <a:effectLst/>
                <a:uLnTx/>
                <a:uFillTx/>
                <a:latin typeface="Calibri" panose="020F0502020204030204"/>
                <a:ea typeface="+mn-ea"/>
                <a:cs typeface="+mn-cs"/>
              </a:rPr>
              <a:t>Phase 4</a:t>
            </a:r>
          </a:p>
        </p:txBody>
      </p:sp>
      <p:sp>
        <p:nvSpPr>
          <p:cNvPr id="19" name="Oval 18">
            <a:extLst>
              <a:ext uri="{FF2B5EF4-FFF2-40B4-BE49-F238E27FC236}">
                <a16:creationId xmlns:a16="http://schemas.microsoft.com/office/drawing/2014/main" id="{06DFC3A9-193D-F021-69C4-F29EA7B0611D}"/>
              </a:ext>
            </a:extLst>
          </p:cNvPr>
          <p:cNvSpPr/>
          <p:nvPr/>
        </p:nvSpPr>
        <p:spPr>
          <a:xfrm>
            <a:off x="10948748" y="3298360"/>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B561202C-2FB3-4326-8D89-3727FBFCAEAB}"/>
              </a:ext>
            </a:extLst>
          </p:cNvPr>
          <p:cNvSpPr txBox="1"/>
          <p:nvPr/>
        </p:nvSpPr>
        <p:spPr>
          <a:xfrm>
            <a:off x="10955851" y="3360642"/>
            <a:ext cx="731913" cy="523220"/>
          </a:xfrm>
          <a:prstGeom prst="rect">
            <a:avLst/>
          </a:prstGeom>
          <a:noFill/>
        </p:spPr>
        <p:txBody>
          <a:bodyPr wrap="square" lIns="91440" tIns="45720" rIns="91440" bIns="45720" rtlCol="0" anchor="t">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E7E6E6"/>
                </a:solidFill>
                <a:effectLst/>
                <a:uLnTx/>
                <a:uFillTx/>
                <a:latin typeface="Calibri" panose="020F0502020204030204"/>
                <a:ea typeface="+mn-ea"/>
                <a:cs typeface="+mn-cs"/>
              </a:rPr>
              <a:t>Phase 4</a:t>
            </a:r>
            <a:endParaRPr kumimoji="0" lang="en-CA" sz="1400" b="0" i="0" u="none" strike="noStrike" kern="1200" cap="none" spc="0" normalizeH="0" baseline="0" noProof="0">
              <a:ln>
                <a:noFill/>
              </a:ln>
              <a:solidFill>
                <a:srgbClr val="E7E6E6"/>
              </a:solidFill>
              <a:effectLst/>
              <a:uLnTx/>
              <a:uFillTx/>
              <a:latin typeface="Calibri" panose="020F0502020204030204"/>
              <a:ea typeface="+mn-ea"/>
              <a:cs typeface="Calibri"/>
            </a:endParaRPr>
          </a:p>
        </p:txBody>
      </p:sp>
      <p:grpSp>
        <p:nvGrpSpPr>
          <p:cNvPr id="21" name="Google Shape;153;p27">
            <a:extLst>
              <a:ext uri="{FF2B5EF4-FFF2-40B4-BE49-F238E27FC236}">
                <a16:creationId xmlns:a16="http://schemas.microsoft.com/office/drawing/2014/main" id="{99F3016B-B853-1A1E-532B-B66FA5E45F69}"/>
              </a:ext>
            </a:extLst>
          </p:cNvPr>
          <p:cNvGrpSpPr/>
          <p:nvPr/>
        </p:nvGrpSpPr>
        <p:grpSpPr>
          <a:xfrm>
            <a:off x="2961865" y="5733357"/>
            <a:ext cx="3566072" cy="1124643"/>
            <a:chOff x="4571993" y="2104713"/>
            <a:chExt cx="3867421" cy="2758679"/>
          </a:xfrm>
        </p:grpSpPr>
        <p:grpSp>
          <p:nvGrpSpPr>
            <p:cNvPr id="22" name="Google Shape;154;p27">
              <a:extLst>
                <a:ext uri="{FF2B5EF4-FFF2-40B4-BE49-F238E27FC236}">
                  <a16:creationId xmlns:a16="http://schemas.microsoft.com/office/drawing/2014/main" id="{FC75939E-6593-E260-3B47-86DFA4B5271F}"/>
                </a:ext>
              </a:extLst>
            </p:cNvPr>
            <p:cNvGrpSpPr/>
            <p:nvPr/>
          </p:nvGrpSpPr>
          <p:grpSpPr>
            <a:xfrm>
              <a:off x="6844133" y="2663685"/>
              <a:ext cx="519252" cy="2178188"/>
              <a:chOff x="6844133" y="2663685"/>
              <a:chExt cx="519252" cy="2178188"/>
            </a:xfrm>
          </p:grpSpPr>
          <p:sp>
            <p:nvSpPr>
              <p:cNvPr id="119" name="Google Shape;155;p27">
                <a:extLst>
                  <a:ext uri="{FF2B5EF4-FFF2-40B4-BE49-F238E27FC236}">
                    <a16:creationId xmlns:a16="http://schemas.microsoft.com/office/drawing/2014/main" id="{723E7CA5-C011-5348-78AE-31B5396DF78D}"/>
                  </a:ext>
                </a:extLst>
              </p:cNvPr>
              <p:cNvSpPr/>
              <p:nvPr/>
            </p:nvSpPr>
            <p:spPr>
              <a:xfrm>
                <a:off x="6844133" y="2663685"/>
                <a:ext cx="519252" cy="2175772"/>
              </a:xfrm>
              <a:custGeom>
                <a:avLst/>
                <a:gdLst/>
                <a:ahLst/>
                <a:cxnLst/>
                <a:rect l="l" t="t" r="r" b="b"/>
                <a:pathLst>
                  <a:path w="28159" h="117992" extrusionOk="0">
                    <a:moveTo>
                      <a:pt x="13969" y="0"/>
                    </a:moveTo>
                    <a:cubicBezTo>
                      <a:pt x="12822" y="0"/>
                      <a:pt x="12430" y="1063"/>
                      <a:pt x="12407" y="1942"/>
                    </a:cubicBezTo>
                    <a:cubicBezTo>
                      <a:pt x="12383" y="2835"/>
                      <a:pt x="12359" y="4299"/>
                      <a:pt x="12252" y="5157"/>
                    </a:cubicBezTo>
                    <a:cubicBezTo>
                      <a:pt x="12145" y="6014"/>
                      <a:pt x="12049" y="8443"/>
                      <a:pt x="12049" y="9562"/>
                    </a:cubicBezTo>
                    <a:cubicBezTo>
                      <a:pt x="12061" y="10681"/>
                      <a:pt x="12442" y="13836"/>
                      <a:pt x="11609" y="13884"/>
                    </a:cubicBezTo>
                    <a:cubicBezTo>
                      <a:pt x="11603" y="13884"/>
                      <a:pt x="11596" y="13885"/>
                      <a:pt x="11590" y="13885"/>
                    </a:cubicBezTo>
                    <a:cubicBezTo>
                      <a:pt x="10762" y="13885"/>
                      <a:pt x="9869" y="10020"/>
                      <a:pt x="9597" y="9193"/>
                    </a:cubicBezTo>
                    <a:cubicBezTo>
                      <a:pt x="9323" y="8371"/>
                      <a:pt x="8882" y="6562"/>
                      <a:pt x="8597" y="5847"/>
                    </a:cubicBezTo>
                    <a:cubicBezTo>
                      <a:pt x="8341" y="5169"/>
                      <a:pt x="7939" y="2411"/>
                      <a:pt x="6538" y="2411"/>
                    </a:cubicBezTo>
                    <a:cubicBezTo>
                      <a:pt x="6439" y="2411"/>
                      <a:pt x="6336" y="2425"/>
                      <a:pt x="6227" y="2454"/>
                    </a:cubicBezTo>
                    <a:cubicBezTo>
                      <a:pt x="4560" y="2894"/>
                      <a:pt x="5049" y="4514"/>
                      <a:pt x="5287" y="5490"/>
                    </a:cubicBezTo>
                    <a:cubicBezTo>
                      <a:pt x="5513" y="6478"/>
                      <a:pt x="6430" y="10122"/>
                      <a:pt x="6727" y="11550"/>
                    </a:cubicBezTo>
                    <a:cubicBezTo>
                      <a:pt x="7025" y="12979"/>
                      <a:pt x="8335" y="17539"/>
                      <a:pt x="7728" y="19135"/>
                    </a:cubicBezTo>
                    <a:cubicBezTo>
                      <a:pt x="7455" y="19855"/>
                      <a:pt x="7248" y="20141"/>
                      <a:pt x="7033" y="20141"/>
                    </a:cubicBezTo>
                    <a:cubicBezTo>
                      <a:pt x="6957" y="20141"/>
                      <a:pt x="6880" y="20105"/>
                      <a:pt x="6799" y="20039"/>
                    </a:cubicBezTo>
                    <a:cubicBezTo>
                      <a:pt x="6799" y="20039"/>
                      <a:pt x="6799" y="20028"/>
                      <a:pt x="6799" y="20028"/>
                    </a:cubicBezTo>
                    <a:cubicBezTo>
                      <a:pt x="6620" y="19885"/>
                      <a:pt x="6430" y="19611"/>
                      <a:pt x="6192" y="19277"/>
                    </a:cubicBezTo>
                    <a:cubicBezTo>
                      <a:pt x="6168" y="19242"/>
                      <a:pt x="6144" y="19206"/>
                      <a:pt x="6120" y="19158"/>
                    </a:cubicBezTo>
                    <a:cubicBezTo>
                      <a:pt x="5394" y="18134"/>
                      <a:pt x="4620" y="16432"/>
                      <a:pt x="3394" y="15563"/>
                    </a:cubicBezTo>
                    <a:cubicBezTo>
                      <a:pt x="2989" y="15277"/>
                      <a:pt x="2370" y="14944"/>
                      <a:pt x="1751" y="14813"/>
                    </a:cubicBezTo>
                    <a:cubicBezTo>
                      <a:pt x="1667" y="14801"/>
                      <a:pt x="1584" y="14777"/>
                      <a:pt x="1501" y="14777"/>
                    </a:cubicBezTo>
                    <a:cubicBezTo>
                      <a:pt x="1417" y="14763"/>
                      <a:pt x="1333" y="14757"/>
                      <a:pt x="1252" y="14757"/>
                    </a:cubicBezTo>
                    <a:cubicBezTo>
                      <a:pt x="1194" y="14757"/>
                      <a:pt x="1138" y="14760"/>
                      <a:pt x="1084" y="14765"/>
                    </a:cubicBezTo>
                    <a:cubicBezTo>
                      <a:pt x="1012" y="14777"/>
                      <a:pt x="953" y="14777"/>
                      <a:pt x="881" y="14801"/>
                    </a:cubicBezTo>
                    <a:cubicBezTo>
                      <a:pt x="691" y="14836"/>
                      <a:pt x="512" y="14920"/>
                      <a:pt x="358" y="15051"/>
                    </a:cubicBezTo>
                    <a:cubicBezTo>
                      <a:pt x="96" y="15265"/>
                      <a:pt x="0" y="15444"/>
                      <a:pt x="0" y="15622"/>
                    </a:cubicBezTo>
                    <a:cubicBezTo>
                      <a:pt x="0" y="15658"/>
                      <a:pt x="12" y="15694"/>
                      <a:pt x="12" y="15717"/>
                    </a:cubicBezTo>
                    <a:cubicBezTo>
                      <a:pt x="12" y="15729"/>
                      <a:pt x="24" y="15741"/>
                      <a:pt x="24" y="15741"/>
                    </a:cubicBezTo>
                    <a:cubicBezTo>
                      <a:pt x="36" y="15789"/>
                      <a:pt x="60" y="15837"/>
                      <a:pt x="84" y="15884"/>
                    </a:cubicBezTo>
                    <a:cubicBezTo>
                      <a:pt x="96" y="15920"/>
                      <a:pt x="108" y="15944"/>
                      <a:pt x="131" y="15979"/>
                    </a:cubicBezTo>
                    <a:cubicBezTo>
                      <a:pt x="310" y="16253"/>
                      <a:pt x="631" y="16551"/>
                      <a:pt x="870" y="16968"/>
                    </a:cubicBezTo>
                    <a:cubicBezTo>
                      <a:pt x="1084" y="17349"/>
                      <a:pt x="1417" y="18051"/>
                      <a:pt x="1774" y="18789"/>
                    </a:cubicBezTo>
                    <a:cubicBezTo>
                      <a:pt x="1798" y="18837"/>
                      <a:pt x="1834" y="18896"/>
                      <a:pt x="1858" y="18944"/>
                    </a:cubicBezTo>
                    <a:cubicBezTo>
                      <a:pt x="1905" y="19051"/>
                      <a:pt x="1953" y="19158"/>
                      <a:pt x="2013" y="19266"/>
                    </a:cubicBezTo>
                    <a:cubicBezTo>
                      <a:pt x="2036" y="19313"/>
                      <a:pt x="2060" y="19373"/>
                      <a:pt x="2084" y="19420"/>
                    </a:cubicBezTo>
                    <a:cubicBezTo>
                      <a:pt x="2191" y="19635"/>
                      <a:pt x="2298" y="19837"/>
                      <a:pt x="2405" y="20039"/>
                    </a:cubicBezTo>
                    <a:cubicBezTo>
                      <a:pt x="2453" y="20135"/>
                      <a:pt x="2501" y="20230"/>
                      <a:pt x="2560" y="20325"/>
                    </a:cubicBezTo>
                    <a:cubicBezTo>
                      <a:pt x="2679" y="20551"/>
                      <a:pt x="2798" y="20766"/>
                      <a:pt x="2917" y="20932"/>
                    </a:cubicBezTo>
                    <a:cubicBezTo>
                      <a:pt x="2989" y="21040"/>
                      <a:pt x="3048" y="21135"/>
                      <a:pt x="3108" y="21218"/>
                    </a:cubicBezTo>
                    <a:cubicBezTo>
                      <a:pt x="3156" y="21266"/>
                      <a:pt x="3191" y="21325"/>
                      <a:pt x="3227" y="21385"/>
                    </a:cubicBezTo>
                    <a:cubicBezTo>
                      <a:pt x="3275" y="21456"/>
                      <a:pt x="3322" y="21540"/>
                      <a:pt x="3358" y="21623"/>
                    </a:cubicBezTo>
                    <a:cubicBezTo>
                      <a:pt x="3477" y="21825"/>
                      <a:pt x="3560" y="22052"/>
                      <a:pt x="3644" y="22278"/>
                    </a:cubicBezTo>
                    <a:cubicBezTo>
                      <a:pt x="3667" y="22361"/>
                      <a:pt x="3703" y="22445"/>
                      <a:pt x="3727" y="22528"/>
                    </a:cubicBezTo>
                    <a:cubicBezTo>
                      <a:pt x="3751" y="22599"/>
                      <a:pt x="3763" y="22659"/>
                      <a:pt x="3787" y="22730"/>
                    </a:cubicBezTo>
                    <a:cubicBezTo>
                      <a:pt x="3941" y="23266"/>
                      <a:pt x="4060" y="23790"/>
                      <a:pt x="4227" y="24123"/>
                    </a:cubicBezTo>
                    <a:cubicBezTo>
                      <a:pt x="4370" y="24397"/>
                      <a:pt x="4537" y="24683"/>
                      <a:pt x="4727" y="24957"/>
                    </a:cubicBezTo>
                    <a:cubicBezTo>
                      <a:pt x="5442" y="26040"/>
                      <a:pt x="6418" y="27124"/>
                      <a:pt x="6906" y="27826"/>
                    </a:cubicBezTo>
                    <a:cubicBezTo>
                      <a:pt x="6942" y="27874"/>
                      <a:pt x="6966" y="27921"/>
                      <a:pt x="7001" y="27969"/>
                    </a:cubicBezTo>
                    <a:cubicBezTo>
                      <a:pt x="7025" y="27993"/>
                      <a:pt x="7049" y="28029"/>
                      <a:pt x="7073" y="28064"/>
                    </a:cubicBezTo>
                    <a:cubicBezTo>
                      <a:pt x="7073" y="28076"/>
                      <a:pt x="7085" y="28088"/>
                      <a:pt x="7096" y="28088"/>
                    </a:cubicBezTo>
                    <a:cubicBezTo>
                      <a:pt x="7287" y="28362"/>
                      <a:pt x="7513" y="28660"/>
                      <a:pt x="7751" y="28957"/>
                    </a:cubicBezTo>
                    <a:lnTo>
                      <a:pt x="7739" y="28957"/>
                    </a:lnTo>
                    <a:cubicBezTo>
                      <a:pt x="7751" y="28969"/>
                      <a:pt x="7763" y="28981"/>
                      <a:pt x="7775" y="28993"/>
                    </a:cubicBezTo>
                    <a:cubicBezTo>
                      <a:pt x="7811" y="29041"/>
                      <a:pt x="7858" y="29100"/>
                      <a:pt x="7894" y="29148"/>
                    </a:cubicBezTo>
                    <a:cubicBezTo>
                      <a:pt x="7918" y="29183"/>
                      <a:pt x="7942" y="29207"/>
                      <a:pt x="7978" y="29243"/>
                    </a:cubicBezTo>
                    <a:cubicBezTo>
                      <a:pt x="8037" y="29326"/>
                      <a:pt x="8109" y="29398"/>
                      <a:pt x="8168" y="29481"/>
                    </a:cubicBezTo>
                    <a:cubicBezTo>
                      <a:pt x="8180" y="29493"/>
                      <a:pt x="8192" y="29505"/>
                      <a:pt x="8204" y="29517"/>
                    </a:cubicBezTo>
                    <a:cubicBezTo>
                      <a:pt x="8251" y="29588"/>
                      <a:pt x="8311" y="29648"/>
                      <a:pt x="8370" y="29719"/>
                    </a:cubicBezTo>
                    <a:cubicBezTo>
                      <a:pt x="8382" y="29731"/>
                      <a:pt x="8406" y="29755"/>
                      <a:pt x="8418" y="29767"/>
                    </a:cubicBezTo>
                    <a:cubicBezTo>
                      <a:pt x="8478" y="29838"/>
                      <a:pt x="8525" y="29898"/>
                      <a:pt x="8585" y="29957"/>
                    </a:cubicBezTo>
                    <a:cubicBezTo>
                      <a:pt x="8597" y="29969"/>
                      <a:pt x="8609" y="29981"/>
                      <a:pt x="8620" y="29993"/>
                    </a:cubicBezTo>
                    <a:cubicBezTo>
                      <a:pt x="8680" y="30053"/>
                      <a:pt x="8740" y="30124"/>
                      <a:pt x="8799" y="30184"/>
                    </a:cubicBezTo>
                    <a:cubicBezTo>
                      <a:pt x="8823" y="30195"/>
                      <a:pt x="8835" y="30207"/>
                      <a:pt x="8847" y="30219"/>
                    </a:cubicBezTo>
                    <a:cubicBezTo>
                      <a:pt x="8894" y="30267"/>
                      <a:pt x="8930" y="30315"/>
                      <a:pt x="8978" y="30350"/>
                    </a:cubicBezTo>
                    <a:cubicBezTo>
                      <a:pt x="9001" y="30362"/>
                      <a:pt x="9013" y="30386"/>
                      <a:pt x="9037" y="30398"/>
                    </a:cubicBezTo>
                    <a:cubicBezTo>
                      <a:pt x="9073" y="30434"/>
                      <a:pt x="9109" y="30457"/>
                      <a:pt x="9144" y="30493"/>
                    </a:cubicBezTo>
                    <a:cubicBezTo>
                      <a:pt x="9156" y="30505"/>
                      <a:pt x="9180" y="30517"/>
                      <a:pt x="9192" y="30529"/>
                    </a:cubicBezTo>
                    <a:cubicBezTo>
                      <a:pt x="9240" y="30565"/>
                      <a:pt x="9287" y="30588"/>
                      <a:pt x="9335" y="30612"/>
                    </a:cubicBezTo>
                    <a:cubicBezTo>
                      <a:pt x="9835" y="30886"/>
                      <a:pt x="6751" y="89322"/>
                      <a:pt x="5525" y="117921"/>
                    </a:cubicBezTo>
                    <a:lnTo>
                      <a:pt x="20134" y="117992"/>
                    </a:lnTo>
                    <a:lnTo>
                      <a:pt x="19681" y="30803"/>
                    </a:lnTo>
                    <a:cubicBezTo>
                      <a:pt x="19681" y="30374"/>
                      <a:pt x="19789" y="29898"/>
                      <a:pt x="19908" y="29624"/>
                    </a:cubicBezTo>
                    <a:cubicBezTo>
                      <a:pt x="20265" y="28731"/>
                      <a:pt x="21217" y="26290"/>
                      <a:pt x="21420" y="25254"/>
                    </a:cubicBezTo>
                    <a:cubicBezTo>
                      <a:pt x="21610" y="24207"/>
                      <a:pt x="22075" y="22635"/>
                      <a:pt x="22217" y="21837"/>
                    </a:cubicBezTo>
                    <a:cubicBezTo>
                      <a:pt x="22396" y="20766"/>
                      <a:pt x="22634" y="20039"/>
                      <a:pt x="22801" y="18777"/>
                    </a:cubicBezTo>
                    <a:cubicBezTo>
                      <a:pt x="22801" y="18777"/>
                      <a:pt x="24408" y="16170"/>
                      <a:pt x="25027" y="15289"/>
                    </a:cubicBezTo>
                    <a:cubicBezTo>
                      <a:pt x="25646" y="14408"/>
                      <a:pt x="27278" y="12050"/>
                      <a:pt x="27718" y="10979"/>
                    </a:cubicBezTo>
                    <a:cubicBezTo>
                      <a:pt x="28159" y="9907"/>
                      <a:pt x="27885" y="9157"/>
                      <a:pt x="27397" y="8919"/>
                    </a:cubicBezTo>
                    <a:cubicBezTo>
                      <a:pt x="27257" y="8849"/>
                      <a:pt x="27081" y="8801"/>
                      <a:pt x="26882" y="8801"/>
                    </a:cubicBezTo>
                    <a:cubicBezTo>
                      <a:pt x="26402" y="8801"/>
                      <a:pt x="25786" y="9081"/>
                      <a:pt x="25206" y="10014"/>
                    </a:cubicBezTo>
                    <a:cubicBezTo>
                      <a:pt x="24384" y="11348"/>
                      <a:pt x="22717" y="13658"/>
                      <a:pt x="22063" y="14455"/>
                    </a:cubicBezTo>
                    <a:cubicBezTo>
                      <a:pt x="21468" y="15191"/>
                      <a:pt x="20794" y="16202"/>
                      <a:pt x="20372" y="16202"/>
                    </a:cubicBezTo>
                    <a:cubicBezTo>
                      <a:pt x="20330" y="16202"/>
                      <a:pt x="20290" y="16192"/>
                      <a:pt x="20253" y="16170"/>
                    </a:cubicBezTo>
                    <a:cubicBezTo>
                      <a:pt x="19848" y="15932"/>
                      <a:pt x="20039" y="14515"/>
                      <a:pt x="20408" y="13479"/>
                    </a:cubicBezTo>
                    <a:cubicBezTo>
                      <a:pt x="20765" y="12443"/>
                      <a:pt x="21515" y="9955"/>
                      <a:pt x="21741" y="8764"/>
                    </a:cubicBezTo>
                    <a:cubicBezTo>
                      <a:pt x="21979" y="7574"/>
                      <a:pt x="22908" y="4799"/>
                      <a:pt x="23003" y="4204"/>
                    </a:cubicBezTo>
                    <a:cubicBezTo>
                      <a:pt x="23098" y="3609"/>
                      <a:pt x="22777" y="2966"/>
                      <a:pt x="22075" y="2680"/>
                    </a:cubicBezTo>
                    <a:cubicBezTo>
                      <a:pt x="21919" y="2619"/>
                      <a:pt x="21761" y="2586"/>
                      <a:pt x="21604" y="2586"/>
                    </a:cubicBezTo>
                    <a:cubicBezTo>
                      <a:pt x="21054" y="2586"/>
                      <a:pt x="20515" y="3000"/>
                      <a:pt x="20098" y="4121"/>
                    </a:cubicBezTo>
                    <a:cubicBezTo>
                      <a:pt x="19562" y="5573"/>
                      <a:pt x="19098" y="7502"/>
                      <a:pt x="18860" y="8359"/>
                    </a:cubicBezTo>
                    <a:cubicBezTo>
                      <a:pt x="18610" y="9205"/>
                      <a:pt x="16943" y="13574"/>
                      <a:pt x="16598" y="14170"/>
                    </a:cubicBezTo>
                    <a:cubicBezTo>
                      <a:pt x="16481" y="14366"/>
                      <a:pt x="16321" y="14456"/>
                      <a:pt x="16161" y="14456"/>
                    </a:cubicBezTo>
                    <a:cubicBezTo>
                      <a:pt x="15846" y="14456"/>
                      <a:pt x="15534" y="14107"/>
                      <a:pt x="15574" y="13539"/>
                    </a:cubicBezTo>
                    <a:cubicBezTo>
                      <a:pt x="15633" y="12681"/>
                      <a:pt x="15598" y="9919"/>
                      <a:pt x="15514" y="8717"/>
                    </a:cubicBezTo>
                    <a:cubicBezTo>
                      <a:pt x="15431" y="7514"/>
                      <a:pt x="15348" y="5383"/>
                      <a:pt x="15324" y="4597"/>
                    </a:cubicBezTo>
                    <a:cubicBezTo>
                      <a:pt x="15312" y="3811"/>
                      <a:pt x="15348" y="1978"/>
                      <a:pt x="15336" y="1501"/>
                    </a:cubicBezTo>
                    <a:cubicBezTo>
                      <a:pt x="15312" y="1013"/>
                      <a:pt x="15217" y="37"/>
                      <a:pt x="14026" y="1"/>
                    </a:cubicBezTo>
                    <a:cubicBezTo>
                      <a:pt x="14007" y="1"/>
                      <a:pt x="13988" y="0"/>
                      <a:pt x="13969" y="0"/>
                    </a:cubicBezTo>
                    <a:close/>
                  </a:path>
                </a:pathLst>
              </a:custGeom>
              <a:solidFill>
                <a:srgbClr val="DC663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20" name="Google Shape;156;p27">
                <a:extLst>
                  <a:ext uri="{FF2B5EF4-FFF2-40B4-BE49-F238E27FC236}">
                    <a16:creationId xmlns:a16="http://schemas.microsoft.com/office/drawing/2014/main" id="{39C7A369-6DF1-8C18-8249-29A28C1C07B9}"/>
                  </a:ext>
                </a:extLst>
              </p:cNvPr>
              <p:cNvSpPr/>
              <p:nvPr/>
            </p:nvSpPr>
            <p:spPr>
              <a:xfrm>
                <a:off x="6937882" y="3393927"/>
                <a:ext cx="302342" cy="1447946"/>
              </a:xfrm>
              <a:custGeom>
                <a:avLst/>
                <a:gdLst/>
                <a:ahLst/>
                <a:cxnLst/>
                <a:rect l="l" t="t" r="r" b="b"/>
                <a:pathLst>
                  <a:path w="16396" h="78522" extrusionOk="0">
                    <a:moveTo>
                      <a:pt x="3810" y="0"/>
                    </a:moveTo>
                    <a:lnTo>
                      <a:pt x="0" y="78272"/>
                    </a:lnTo>
                    <a:lnTo>
                      <a:pt x="16395" y="78522"/>
                    </a:lnTo>
                    <a:lnTo>
                      <a:pt x="15026" y="24"/>
                    </a:lnTo>
                    <a:cubicBezTo>
                      <a:pt x="15026" y="24"/>
                      <a:pt x="12106" y="769"/>
                      <a:pt x="8802" y="769"/>
                    </a:cubicBezTo>
                    <a:cubicBezTo>
                      <a:pt x="7127" y="769"/>
                      <a:pt x="5353" y="577"/>
                      <a:pt x="3810" y="0"/>
                    </a:cubicBezTo>
                    <a:close/>
                  </a:path>
                </a:pathLst>
              </a:custGeom>
              <a:solidFill>
                <a:srgbClr val="F2777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21" name="Google Shape;157;p27">
                <a:extLst>
                  <a:ext uri="{FF2B5EF4-FFF2-40B4-BE49-F238E27FC236}">
                    <a16:creationId xmlns:a16="http://schemas.microsoft.com/office/drawing/2014/main" id="{F9C8CCFD-E4C4-04B0-18F4-933CA9D6258A}"/>
                  </a:ext>
                </a:extLst>
              </p:cNvPr>
              <p:cNvSpPr/>
              <p:nvPr/>
            </p:nvSpPr>
            <p:spPr>
              <a:xfrm>
                <a:off x="6999139" y="3348472"/>
                <a:ext cx="226812" cy="79292"/>
              </a:xfrm>
              <a:custGeom>
                <a:avLst/>
                <a:gdLst/>
                <a:ahLst/>
                <a:cxnLst/>
                <a:rect l="l" t="t" r="r" b="b"/>
                <a:pathLst>
                  <a:path w="12300" h="4300" extrusionOk="0">
                    <a:moveTo>
                      <a:pt x="11775" y="1"/>
                    </a:moveTo>
                    <a:cubicBezTo>
                      <a:pt x="9348" y="415"/>
                      <a:pt x="6936" y="532"/>
                      <a:pt x="4984" y="532"/>
                    </a:cubicBezTo>
                    <a:cubicBezTo>
                      <a:pt x="2448" y="532"/>
                      <a:pt x="691" y="334"/>
                      <a:pt x="691" y="334"/>
                    </a:cubicBezTo>
                    <a:lnTo>
                      <a:pt x="0" y="3382"/>
                    </a:lnTo>
                    <a:cubicBezTo>
                      <a:pt x="1860" y="4069"/>
                      <a:pt x="3830" y="4299"/>
                      <a:pt x="5635" y="4299"/>
                    </a:cubicBezTo>
                    <a:cubicBezTo>
                      <a:pt x="9308" y="4299"/>
                      <a:pt x="12299" y="3346"/>
                      <a:pt x="12299" y="3346"/>
                    </a:cubicBezTo>
                    <a:lnTo>
                      <a:pt x="11775" y="1"/>
                    </a:lnTo>
                    <a:close/>
                  </a:path>
                </a:pathLst>
              </a:custGeom>
              <a:solidFill>
                <a:srgbClr val="F9990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3" name="Google Shape;158;p27">
              <a:extLst>
                <a:ext uri="{FF2B5EF4-FFF2-40B4-BE49-F238E27FC236}">
                  <a16:creationId xmlns:a16="http://schemas.microsoft.com/office/drawing/2014/main" id="{3C755D49-2CA0-61A7-EA16-923EBE2006AA}"/>
                </a:ext>
              </a:extLst>
            </p:cNvPr>
            <p:cNvGrpSpPr/>
            <p:nvPr/>
          </p:nvGrpSpPr>
          <p:grpSpPr>
            <a:xfrm>
              <a:off x="4571993" y="3047034"/>
              <a:ext cx="456021" cy="1816358"/>
              <a:chOff x="4571993" y="3047034"/>
              <a:chExt cx="456021" cy="1816358"/>
            </a:xfrm>
          </p:grpSpPr>
          <p:sp>
            <p:nvSpPr>
              <p:cNvPr id="113" name="Google Shape;159;p27">
                <a:extLst>
                  <a:ext uri="{FF2B5EF4-FFF2-40B4-BE49-F238E27FC236}">
                    <a16:creationId xmlns:a16="http://schemas.microsoft.com/office/drawing/2014/main" id="{1CD2DCC9-9E82-9952-15F0-084D32EC9437}"/>
                  </a:ext>
                </a:extLst>
              </p:cNvPr>
              <p:cNvSpPr/>
              <p:nvPr/>
            </p:nvSpPr>
            <p:spPr>
              <a:xfrm>
                <a:off x="4636754" y="3233960"/>
                <a:ext cx="358326" cy="509516"/>
              </a:xfrm>
              <a:custGeom>
                <a:avLst/>
                <a:gdLst/>
                <a:ahLst/>
                <a:cxnLst/>
                <a:rect l="l" t="t" r="r" b="b"/>
                <a:pathLst>
                  <a:path w="19432" h="27631" extrusionOk="0">
                    <a:moveTo>
                      <a:pt x="6888" y="1"/>
                    </a:moveTo>
                    <a:cubicBezTo>
                      <a:pt x="6424" y="1"/>
                      <a:pt x="4600" y="5213"/>
                      <a:pt x="4116" y="5213"/>
                    </a:cubicBezTo>
                    <a:cubicBezTo>
                      <a:pt x="4083" y="5213"/>
                      <a:pt x="4057" y="5189"/>
                      <a:pt x="4037" y="5139"/>
                    </a:cubicBezTo>
                    <a:cubicBezTo>
                      <a:pt x="2751" y="4580"/>
                      <a:pt x="1001" y="4080"/>
                      <a:pt x="1" y="3615"/>
                    </a:cubicBezTo>
                    <a:lnTo>
                      <a:pt x="1" y="3615"/>
                    </a:lnTo>
                    <a:cubicBezTo>
                      <a:pt x="1" y="3615"/>
                      <a:pt x="3513" y="7461"/>
                      <a:pt x="1930" y="14664"/>
                    </a:cubicBezTo>
                    <a:cubicBezTo>
                      <a:pt x="2418" y="15248"/>
                      <a:pt x="2835" y="15700"/>
                      <a:pt x="3049" y="15855"/>
                    </a:cubicBezTo>
                    <a:cubicBezTo>
                      <a:pt x="3358" y="16069"/>
                      <a:pt x="3049" y="18986"/>
                      <a:pt x="2477" y="26892"/>
                    </a:cubicBezTo>
                    <a:cubicBezTo>
                      <a:pt x="3415" y="27081"/>
                      <a:pt x="6348" y="27631"/>
                      <a:pt x="9477" y="27631"/>
                    </a:cubicBezTo>
                    <a:cubicBezTo>
                      <a:pt x="11273" y="27631"/>
                      <a:pt x="13133" y="27450"/>
                      <a:pt x="14717" y="26916"/>
                    </a:cubicBezTo>
                    <a:cubicBezTo>
                      <a:pt x="14419" y="21832"/>
                      <a:pt x="14217" y="18522"/>
                      <a:pt x="14241" y="18355"/>
                    </a:cubicBezTo>
                    <a:cubicBezTo>
                      <a:pt x="14348" y="17593"/>
                      <a:pt x="14705" y="16260"/>
                      <a:pt x="15312" y="15188"/>
                    </a:cubicBezTo>
                    <a:cubicBezTo>
                      <a:pt x="15908" y="14128"/>
                      <a:pt x="17479" y="11176"/>
                      <a:pt x="17932" y="9902"/>
                    </a:cubicBezTo>
                    <a:cubicBezTo>
                      <a:pt x="18813" y="7485"/>
                      <a:pt x="19230" y="5437"/>
                      <a:pt x="19432" y="4044"/>
                    </a:cubicBezTo>
                    <a:lnTo>
                      <a:pt x="19432" y="4044"/>
                    </a:lnTo>
                    <a:cubicBezTo>
                      <a:pt x="19384" y="4155"/>
                      <a:pt x="19285" y="4183"/>
                      <a:pt x="19169" y="4183"/>
                    </a:cubicBezTo>
                    <a:cubicBezTo>
                      <a:pt x="19052" y="4183"/>
                      <a:pt x="18919" y="4155"/>
                      <a:pt x="18802" y="4155"/>
                    </a:cubicBezTo>
                    <a:cubicBezTo>
                      <a:pt x="18686" y="4155"/>
                      <a:pt x="18587" y="4183"/>
                      <a:pt x="18539" y="4294"/>
                    </a:cubicBezTo>
                    <a:cubicBezTo>
                      <a:pt x="17515" y="6556"/>
                      <a:pt x="16182" y="8735"/>
                      <a:pt x="15003" y="8794"/>
                    </a:cubicBezTo>
                    <a:cubicBezTo>
                      <a:pt x="14998" y="8795"/>
                      <a:pt x="14994" y="8795"/>
                      <a:pt x="14990" y="8795"/>
                    </a:cubicBezTo>
                    <a:cubicBezTo>
                      <a:pt x="14175" y="8795"/>
                      <a:pt x="15907" y="4215"/>
                      <a:pt x="15860" y="2841"/>
                    </a:cubicBezTo>
                    <a:lnTo>
                      <a:pt x="15860" y="2841"/>
                    </a:lnTo>
                    <a:cubicBezTo>
                      <a:pt x="15706" y="2959"/>
                      <a:pt x="15521" y="3008"/>
                      <a:pt x="15315" y="3008"/>
                    </a:cubicBezTo>
                    <a:cubicBezTo>
                      <a:pt x="14172" y="3008"/>
                      <a:pt x="12366" y="1479"/>
                      <a:pt x="11375" y="1479"/>
                    </a:cubicBezTo>
                    <a:cubicBezTo>
                      <a:pt x="11166" y="1479"/>
                      <a:pt x="10994" y="1546"/>
                      <a:pt x="10871" y="1710"/>
                    </a:cubicBezTo>
                    <a:cubicBezTo>
                      <a:pt x="10201" y="2597"/>
                      <a:pt x="9717" y="2938"/>
                      <a:pt x="9325" y="2938"/>
                    </a:cubicBezTo>
                    <a:cubicBezTo>
                      <a:pt x="8423" y="2938"/>
                      <a:pt x="8009" y="1132"/>
                      <a:pt x="6930" y="20"/>
                    </a:cubicBezTo>
                    <a:cubicBezTo>
                      <a:pt x="6918" y="7"/>
                      <a:pt x="6904" y="1"/>
                      <a:pt x="6888" y="1"/>
                    </a:cubicBezTo>
                    <a:close/>
                  </a:path>
                </a:pathLst>
              </a:custGeom>
              <a:solidFill>
                <a:srgbClr val="FFC0A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4" name="Google Shape;160;p27">
                <a:extLst>
                  <a:ext uri="{FF2B5EF4-FFF2-40B4-BE49-F238E27FC236}">
                    <a16:creationId xmlns:a16="http://schemas.microsoft.com/office/drawing/2014/main" id="{EC1BBD78-648F-D59C-C697-EC2E978EDBF8}"/>
                  </a:ext>
                </a:extLst>
              </p:cNvPr>
              <p:cNvSpPr/>
              <p:nvPr/>
            </p:nvSpPr>
            <p:spPr>
              <a:xfrm>
                <a:off x="4661796" y="3047034"/>
                <a:ext cx="215840" cy="324489"/>
              </a:xfrm>
              <a:custGeom>
                <a:avLst/>
                <a:gdLst/>
                <a:ahLst/>
                <a:cxnLst/>
                <a:rect l="l" t="t" r="r" b="b"/>
                <a:pathLst>
                  <a:path w="11705" h="17597" extrusionOk="0">
                    <a:moveTo>
                      <a:pt x="4080" y="0"/>
                    </a:moveTo>
                    <a:cubicBezTo>
                      <a:pt x="2057" y="0"/>
                      <a:pt x="1189" y="1373"/>
                      <a:pt x="965" y="1727"/>
                    </a:cubicBezTo>
                    <a:cubicBezTo>
                      <a:pt x="917" y="1786"/>
                      <a:pt x="893" y="2013"/>
                      <a:pt x="869" y="2358"/>
                    </a:cubicBezTo>
                    <a:cubicBezTo>
                      <a:pt x="786" y="3489"/>
                      <a:pt x="762" y="5977"/>
                      <a:pt x="619" y="8585"/>
                    </a:cubicBezTo>
                    <a:cubicBezTo>
                      <a:pt x="560" y="9811"/>
                      <a:pt x="476" y="11050"/>
                      <a:pt x="346" y="12193"/>
                    </a:cubicBezTo>
                    <a:cubicBezTo>
                      <a:pt x="322" y="12395"/>
                      <a:pt x="310" y="12574"/>
                      <a:pt x="298" y="12752"/>
                    </a:cubicBezTo>
                    <a:cubicBezTo>
                      <a:pt x="0" y="13645"/>
                      <a:pt x="846" y="15645"/>
                      <a:pt x="846" y="15645"/>
                    </a:cubicBezTo>
                    <a:cubicBezTo>
                      <a:pt x="1257" y="16245"/>
                      <a:pt x="1849" y="16468"/>
                      <a:pt x="2436" y="16468"/>
                    </a:cubicBezTo>
                    <a:cubicBezTo>
                      <a:pt x="2817" y="16468"/>
                      <a:pt x="3197" y="16374"/>
                      <a:pt x="3524" y="16229"/>
                    </a:cubicBezTo>
                    <a:cubicBezTo>
                      <a:pt x="4715" y="15705"/>
                      <a:pt x="5453" y="13252"/>
                      <a:pt x="5882" y="10561"/>
                    </a:cubicBezTo>
                    <a:lnTo>
                      <a:pt x="5882" y="10561"/>
                    </a:lnTo>
                    <a:cubicBezTo>
                      <a:pt x="5810" y="11371"/>
                      <a:pt x="5727" y="12157"/>
                      <a:pt x="5632" y="12871"/>
                    </a:cubicBezTo>
                    <a:cubicBezTo>
                      <a:pt x="5501" y="13859"/>
                      <a:pt x="4775" y="15931"/>
                      <a:pt x="4977" y="16455"/>
                    </a:cubicBezTo>
                    <a:cubicBezTo>
                      <a:pt x="5299" y="17302"/>
                      <a:pt x="5956" y="17596"/>
                      <a:pt x="6619" y="17596"/>
                    </a:cubicBezTo>
                    <a:cubicBezTo>
                      <a:pt x="6963" y="17596"/>
                      <a:pt x="7308" y="17517"/>
                      <a:pt x="7608" y="17396"/>
                    </a:cubicBezTo>
                    <a:cubicBezTo>
                      <a:pt x="8823" y="16884"/>
                      <a:pt x="10323" y="12955"/>
                      <a:pt x="10668" y="10430"/>
                    </a:cubicBezTo>
                    <a:cubicBezTo>
                      <a:pt x="10728" y="10061"/>
                      <a:pt x="10775" y="9680"/>
                      <a:pt x="10823" y="9311"/>
                    </a:cubicBezTo>
                    <a:cubicBezTo>
                      <a:pt x="11109" y="7168"/>
                      <a:pt x="11704" y="2906"/>
                      <a:pt x="11609" y="2513"/>
                    </a:cubicBezTo>
                    <a:cubicBezTo>
                      <a:pt x="11490" y="2051"/>
                      <a:pt x="11207" y="870"/>
                      <a:pt x="9421" y="870"/>
                    </a:cubicBezTo>
                    <a:cubicBezTo>
                      <a:pt x="9412" y="870"/>
                      <a:pt x="9403" y="870"/>
                      <a:pt x="9394" y="870"/>
                    </a:cubicBezTo>
                    <a:cubicBezTo>
                      <a:pt x="8204" y="870"/>
                      <a:pt x="7370" y="1286"/>
                      <a:pt x="6953" y="1560"/>
                    </a:cubicBezTo>
                    <a:cubicBezTo>
                      <a:pt x="6953" y="1560"/>
                      <a:pt x="6743" y="2145"/>
                      <a:pt x="6674" y="2145"/>
                    </a:cubicBezTo>
                    <a:cubicBezTo>
                      <a:pt x="6666" y="2145"/>
                      <a:pt x="6659" y="2137"/>
                      <a:pt x="6656" y="2120"/>
                    </a:cubicBezTo>
                    <a:cubicBezTo>
                      <a:pt x="6572" y="1691"/>
                      <a:pt x="6180" y="24"/>
                      <a:pt x="4132" y="1"/>
                    </a:cubicBezTo>
                    <a:cubicBezTo>
                      <a:pt x="4114" y="0"/>
                      <a:pt x="4097" y="0"/>
                      <a:pt x="4080" y="0"/>
                    </a:cubicBezTo>
                    <a:close/>
                  </a:path>
                </a:pathLst>
              </a:custGeom>
              <a:solidFill>
                <a:srgbClr val="F69D7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5" name="Google Shape;161;p27">
                <a:extLst>
                  <a:ext uri="{FF2B5EF4-FFF2-40B4-BE49-F238E27FC236}">
                    <a16:creationId xmlns:a16="http://schemas.microsoft.com/office/drawing/2014/main" id="{3DF16050-D62E-63A0-2911-63D4FCCA91D8}"/>
                  </a:ext>
                </a:extLst>
              </p:cNvPr>
              <p:cNvSpPr/>
              <p:nvPr/>
            </p:nvSpPr>
            <p:spPr>
              <a:xfrm>
                <a:off x="4636754" y="3574178"/>
                <a:ext cx="320358" cy="1289214"/>
              </a:xfrm>
              <a:custGeom>
                <a:avLst/>
                <a:gdLst/>
                <a:ahLst/>
                <a:cxnLst/>
                <a:rect l="l" t="t" r="r" b="b"/>
                <a:pathLst>
                  <a:path w="17373" h="69914" extrusionOk="0">
                    <a:moveTo>
                      <a:pt x="15205" y="0"/>
                    </a:moveTo>
                    <a:cubicBezTo>
                      <a:pt x="15098" y="48"/>
                      <a:pt x="14979" y="84"/>
                      <a:pt x="14848" y="131"/>
                    </a:cubicBezTo>
                    <a:cubicBezTo>
                      <a:pt x="13263" y="665"/>
                      <a:pt x="11404" y="846"/>
                      <a:pt x="9609" y="846"/>
                    </a:cubicBezTo>
                    <a:cubicBezTo>
                      <a:pt x="6481" y="846"/>
                      <a:pt x="3551" y="297"/>
                      <a:pt x="2620" y="108"/>
                    </a:cubicBezTo>
                    <a:cubicBezTo>
                      <a:pt x="2418" y="60"/>
                      <a:pt x="2311" y="36"/>
                      <a:pt x="2311" y="36"/>
                    </a:cubicBezTo>
                    <a:cubicBezTo>
                      <a:pt x="1989" y="3215"/>
                      <a:pt x="1" y="69807"/>
                      <a:pt x="1" y="69807"/>
                    </a:cubicBezTo>
                    <a:lnTo>
                      <a:pt x="1680" y="69914"/>
                    </a:lnTo>
                    <a:lnTo>
                      <a:pt x="17372" y="69866"/>
                    </a:lnTo>
                    <a:cubicBezTo>
                      <a:pt x="17146" y="62830"/>
                      <a:pt x="15205" y="0"/>
                      <a:pt x="15205" y="0"/>
                    </a:cubicBezTo>
                    <a:close/>
                  </a:path>
                </a:pathLst>
              </a:custGeom>
              <a:solidFill>
                <a:srgbClr val="F9990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6" name="Google Shape;162;p27">
                <a:extLst>
                  <a:ext uri="{FF2B5EF4-FFF2-40B4-BE49-F238E27FC236}">
                    <a16:creationId xmlns:a16="http://schemas.microsoft.com/office/drawing/2014/main" id="{BAC2D151-5ADD-BA56-CE05-0B2A6981992C}"/>
                  </a:ext>
                </a:extLst>
              </p:cNvPr>
              <p:cNvSpPr/>
              <p:nvPr/>
            </p:nvSpPr>
            <p:spPr>
              <a:xfrm>
                <a:off x="4672767" y="3565401"/>
                <a:ext cx="252499" cy="91997"/>
              </a:xfrm>
              <a:custGeom>
                <a:avLst/>
                <a:gdLst/>
                <a:ahLst/>
                <a:cxnLst/>
                <a:rect l="l" t="t" r="r" b="b"/>
                <a:pathLst>
                  <a:path w="13693" h="4989" extrusionOk="0">
                    <a:moveTo>
                      <a:pt x="179" y="0"/>
                    </a:moveTo>
                    <a:cubicBezTo>
                      <a:pt x="143" y="572"/>
                      <a:pt x="84" y="2274"/>
                      <a:pt x="1" y="4798"/>
                    </a:cubicBezTo>
                    <a:lnTo>
                      <a:pt x="13693" y="4989"/>
                    </a:lnTo>
                    <a:cubicBezTo>
                      <a:pt x="13574" y="2584"/>
                      <a:pt x="13383" y="131"/>
                      <a:pt x="13383" y="131"/>
                    </a:cubicBezTo>
                    <a:cubicBezTo>
                      <a:pt x="13264" y="191"/>
                      <a:pt x="13145" y="238"/>
                      <a:pt x="13026" y="286"/>
                    </a:cubicBezTo>
                    <a:cubicBezTo>
                      <a:pt x="11494" y="891"/>
                      <a:pt x="9703" y="1102"/>
                      <a:pt x="7953" y="1102"/>
                    </a:cubicBezTo>
                    <a:cubicBezTo>
                      <a:pt x="4643" y="1102"/>
                      <a:pt x="1482" y="348"/>
                      <a:pt x="501" y="83"/>
                    </a:cubicBezTo>
                    <a:cubicBezTo>
                      <a:pt x="298" y="36"/>
                      <a:pt x="179" y="0"/>
                      <a:pt x="179" y="0"/>
                    </a:cubicBezTo>
                    <a:close/>
                  </a:path>
                </a:pathLst>
              </a:custGeom>
              <a:solidFill>
                <a:srgbClr val="F2F2F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7" name="Google Shape;163;p27">
                <a:extLst>
                  <a:ext uri="{FF2B5EF4-FFF2-40B4-BE49-F238E27FC236}">
                    <a16:creationId xmlns:a16="http://schemas.microsoft.com/office/drawing/2014/main" id="{58070F5B-CC09-E358-6DE5-326D17CC85A6}"/>
                  </a:ext>
                </a:extLst>
              </p:cNvPr>
              <p:cNvSpPr/>
              <p:nvPr/>
            </p:nvSpPr>
            <p:spPr>
              <a:xfrm>
                <a:off x="4805369" y="3100583"/>
                <a:ext cx="222645" cy="309423"/>
              </a:xfrm>
              <a:custGeom>
                <a:avLst/>
                <a:gdLst/>
                <a:ahLst/>
                <a:cxnLst/>
                <a:rect l="l" t="t" r="r" b="b"/>
                <a:pathLst>
                  <a:path w="12074" h="16780" extrusionOk="0">
                    <a:moveTo>
                      <a:pt x="6142" y="1"/>
                    </a:moveTo>
                    <a:cubicBezTo>
                      <a:pt x="5084" y="1"/>
                      <a:pt x="4388" y="616"/>
                      <a:pt x="4156" y="811"/>
                    </a:cubicBezTo>
                    <a:cubicBezTo>
                      <a:pt x="4109" y="859"/>
                      <a:pt x="4013" y="1061"/>
                      <a:pt x="3894" y="1371"/>
                    </a:cubicBezTo>
                    <a:cubicBezTo>
                      <a:pt x="3501" y="2419"/>
                      <a:pt x="2763" y="4740"/>
                      <a:pt x="1894" y="7157"/>
                    </a:cubicBezTo>
                    <a:cubicBezTo>
                      <a:pt x="1489" y="8276"/>
                      <a:pt x="1061" y="9419"/>
                      <a:pt x="620" y="10455"/>
                    </a:cubicBezTo>
                    <a:cubicBezTo>
                      <a:pt x="549" y="10634"/>
                      <a:pt x="477" y="10801"/>
                      <a:pt x="418" y="10967"/>
                    </a:cubicBezTo>
                    <a:cubicBezTo>
                      <a:pt x="370" y="10955"/>
                      <a:pt x="322" y="10932"/>
                      <a:pt x="287" y="10908"/>
                    </a:cubicBezTo>
                    <a:cubicBezTo>
                      <a:pt x="239" y="10991"/>
                      <a:pt x="191" y="11074"/>
                      <a:pt x="144" y="11158"/>
                    </a:cubicBezTo>
                    <a:cubicBezTo>
                      <a:pt x="144" y="11158"/>
                      <a:pt x="132" y="11170"/>
                      <a:pt x="132" y="11182"/>
                    </a:cubicBezTo>
                    <a:cubicBezTo>
                      <a:pt x="214" y="11065"/>
                      <a:pt x="250" y="11019"/>
                      <a:pt x="256" y="11019"/>
                    </a:cubicBezTo>
                    <a:cubicBezTo>
                      <a:pt x="270" y="11019"/>
                      <a:pt x="160" y="11212"/>
                      <a:pt x="72" y="11372"/>
                    </a:cubicBezTo>
                    <a:cubicBezTo>
                      <a:pt x="37" y="11467"/>
                      <a:pt x="13" y="11563"/>
                      <a:pt x="1" y="11634"/>
                    </a:cubicBezTo>
                    <a:cubicBezTo>
                      <a:pt x="1" y="11682"/>
                      <a:pt x="1" y="11729"/>
                      <a:pt x="13" y="11789"/>
                    </a:cubicBezTo>
                    <a:cubicBezTo>
                      <a:pt x="25" y="12122"/>
                      <a:pt x="49" y="12456"/>
                      <a:pt x="60" y="12789"/>
                    </a:cubicBezTo>
                    <a:cubicBezTo>
                      <a:pt x="84" y="13194"/>
                      <a:pt x="561" y="13908"/>
                      <a:pt x="549" y="14289"/>
                    </a:cubicBezTo>
                    <a:cubicBezTo>
                      <a:pt x="846" y="15293"/>
                      <a:pt x="1686" y="15653"/>
                      <a:pt x="2443" y="15653"/>
                    </a:cubicBezTo>
                    <a:cubicBezTo>
                      <a:pt x="2502" y="15653"/>
                      <a:pt x="2562" y="15651"/>
                      <a:pt x="2620" y="15646"/>
                    </a:cubicBezTo>
                    <a:cubicBezTo>
                      <a:pt x="3775" y="15551"/>
                      <a:pt x="4621" y="13170"/>
                      <a:pt x="5752" y="10777"/>
                    </a:cubicBezTo>
                    <a:lnTo>
                      <a:pt x="5752" y="10777"/>
                    </a:lnTo>
                    <a:cubicBezTo>
                      <a:pt x="5466" y="11515"/>
                      <a:pt x="5168" y="12229"/>
                      <a:pt x="4882" y="12872"/>
                    </a:cubicBezTo>
                    <a:cubicBezTo>
                      <a:pt x="4490" y="13753"/>
                      <a:pt x="4335" y="14456"/>
                      <a:pt x="4359" y="15004"/>
                    </a:cubicBezTo>
                    <a:cubicBezTo>
                      <a:pt x="4393" y="16333"/>
                      <a:pt x="5387" y="16780"/>
                      <a:pt x="6204" y="16780"/>
                    </a:cubicBezTo>
                    <a:cubicBezTo>
                      <a:pt x="6236" y="16780"/>
                      <a:pt x="6268" y="16779"/>
                      <a:pt x="6299" y="16778"/>
                    </a:cubicBezTo>
                    <a:cubicBezTo>
                      <a:pt x="7478" y="16718"/>
                      <a:pt x="8812" y="14527"/>
                      <a:pt x="9835" y="12277"/>
                    </a:cubicBezTo>
                    <a:cubicBezTo>
                      <a:pt x="9990" y="11944"/>
                      <a:pt x="10145" y="11610"/>
                      <a:pt x="10288" y="11277"/>
                    </a:cubicBezTo>
                    <a:cubicBezTo>
                      <a:pt x="11145" y="9360"/>
                      <a:pt x="11919" y="7574"/>
                      <a:pt x="11943" y="7169"/>
                    </a:cubicBezTo>
                    <a:cubicBezTo>
                      <a:pt x="11979" y="6693"/>
                      <a:pt x="12074" y="5479"/>
                      <a:pt x="10562" y="4883"/>
                    </a:cubicBezTo>
                    <a:cubicBezTo>
                      <a:pt x="10020" y="4667"/>
                      <a:pt x="9533" y="4597"/>
                      <a:pt x="9131" y="4597"/>
                    </a:cubicBezTo>
                    <a:cubicBezTo>
                      <a:pt x="8783" y="4597"/>
                      <a:pt x="8499" y="4649"/>
                      <a:pt x="8300" y="4705"/>
                    </a:cubicBezTo>
                    <a:cubicBezTo>
                      <a:pt x="8621" y="3871"/>
                      <a:pt x="8823" y="3276"/>
                      <a:pt x="8847" y="3109"/>
                    </a:cubicBezTo>
                    <a:cubicBezTo>
                      <a:pt x="8907" y="2681"/>
                      <a:pt x="9050" y="966"/>
                      <a:pt x="7335" y="252"/>
                    </a:cubicBezTo>
                    <a:cubicBezTo>
                      <a:pt x="6899" y="71"/>
                      <a:pt x="6500" y="1"/>
                      <a:pt x="6142" y="1"/>
                    </a:cubicBezTo>
                    <a:close/>
                  </a:path>
                </a:pathLst>
              </a:custGeom>
              <a:solidFill>
                <a:srgbClr val="F69D7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8" name="Google Shape;164;p27">
                <a:extLst>
                  <a:ext uri="{FF2B5EF4-FFF2-40B4-BE49-F238E27FC236}">
                    <a16:creationId xmlns:a16="http://schemas.microsoft.com/office/drawing/2014/main" id="{D1561A3F-212C-9C11-780A-7DD611A9C272}"/>
                  </a:ext>
                </a:extLst>
              </p:cNvPr>
              <p:cNvSpPr/>
              <p:nvPr/>
            </p:nvSpPr>
            <p:spPr>
              <a:xfrm>
                <a:off x="4571993" y="3218802"/>
                <a:ext cx="256021" cy="285580"/>
              </a:xfrm>
              <a:custGeom>
                <a:avLst/>
                <a:gdLst/>
                <a:ahLst/>
                <a:cxnLst/>
                <a:rect l="l" t="t" r="r" b="b"/>
                <a:pathLst>
                  <a:path w="13884" h="15487" extrusionOk="0">
                    <a:moveTo>
                      <a:pt x="4375" y="1"/>
                    </a:moveTo>
                    <a:cubicBezTo>
                      <a:pt x="4033" y="1"/>
                      <a:pt x="3735" y="56"/>
                      <a:pt x="3394" y="115"/>
                    </a:cubicBezTo>
                    <a:cubicBezTo>
                      <a:pt x="2370" y="282"/>
                      <a:pt x="1286" y="580"/>
                      <a:pt x="560" y="3437"/>
                    </a:cubicBezTo>
                    <a:cubicBezTo>
                      <a:pt x="1" y="5664"/>
                      <a:pt x="1108" y="9176"/>
                      <a:pt x="2334" y="11533"/>
                    </a:cubicBezTo>
                    <a:cubicBezTo>
                      <a:pt x="3715" y="14177"/>
                      <a:pt x="5442" y="15486"/>
                      <a:pt x="5442" y="15486"/>
                    </a:cubicBezTo>
                    <a:cubicBezTo>
                      <a:pt x="10430" y="9628"/>
                      <a:pt x="4228" y="5211"/>
                      <a:pt x="4227" y="5211"/>
                    </a:cubicBezTo>
                    <a:lnTo>
                      <a:pt x="4227" y="5211"/>
                    </a:lnTo>
                    <a:cubicBezTo>
                      <a:pt x="5227" y="5675"/>
                      <a:pt x="6442" y="6449"/>
                      <a:pt x="7728" y="7009"/>
                    </a:cubicBezTo>
                    <a:cubicBezTo>
                      <a:pt x="8525" y="7366"/>
                      <a:pt x="9335" y="7628"/>
                      <a:pt x="10145" y="7711"/>
                    </a:cubicBezTo>
                    <a:cubicBezTo>
                      <a:pt x="10334" y="7729"/>
                      <a:pt x="10545" y="7740"/>
                      <a:pt x="10770" y="7740"/>
                    </a:cubicBezTo>
                    <a:cubicBezTo>
                      <a:pt x="11296" y="7740"/>
                      <a:pt x="11896" y="7683"/>
                      <a:pt x="12455" y="7533"/>
                    </a:cubicBezTo>
                    <a:cubicBezTo>
                      <a:pt x="12455" y="7533"/>
                      <a:pt x="13598" y="7259"/>
                      <a:pt x="13740" y="5902"/>
                    </a:cubicBezTo>
                    <a:cubicBezTo>
                      <a:pt x="13883" y="4532"/>
                      <a:pt x="13574" y="5140"/>
                      <a:pt x="13455" y="4783"/>
                    </a:cubicBezTo>
                    <a:cubicBezTo>
                      <a:pt x="13324" y="4711"/>
                      <a:pt x="13193" y="4640"/>
                      <a:pt x="13062" y="4556"/>
                    </a:cubicBezTo>
                    <a:cubicBezTo>
                      <a:pt x="12812" y="4449"/>
                      <a:pt x="12526" y="4342"/>
                      <a:pt x="12252" y="4175"/>
                    </a:cubicBezTo>
                    <a:cubicBezTo>
                      <a:pt x="11419" y="3687"/>
                      <a:pt x="9692" y="2461"/>
                      <a:pt x="8240" y="1544"/>
                    </a:cubicBezTo>
                    <a:cubicBezTo>
                      <a:pt x="7549" y="1103"/>
                      <a:pt x="6918" y="734"/>
                      <a:pt x="6478" y="544"/>
                    </a:cubicBezTo>
                    <a:cubicBezTo>
                      <a:pt x="6025" y="353"/>
                      <a:pt x="5668" y="222"/>
                      <a:pt x="5346" y="139"/>
                    </a:cubicBezTo>
                    <a:cubicBezTo>
                      <a:pt x="4962" y="38"/>
                      <a:pt x="4654" y="1"/>
                      <a:pt x="4375" y="1"/>
                    </a:cubicBezTo>
                    <a:close/>
                  </a:path>
                </a:pathLst>
              </a:custGeom>
              <a:solidFill>
                <a:srgbClr val="FFC0A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4" name="Google Shape;165;p27">
              <a:extLst>
                <a:ext uri="{FF2B5EF4-FFF2-40B4-BE49-F238E27FC236}">
                  <a16:creationId xmlns:a16="http://schemas.microsoft.com/office/drawing/2014/main" id="{A7F024CD-938B-A4D3-3C6D-AA2F82D4D9DE}"/>
                </a:ext>
              </a:extLst>
            </p:cNvPr>
            <p:cNvGrpSpPr/>
            <p:nvPr/>
          </p:nvGrpSpPr>
          <p:grpSpPr>
            <a:xfrm>
              <a:off x="6425877" y="3127819"/>
              <a:ext cx="476674" cy="1712302"/>
              <a:chOff x="6425877" y="3127819"/>
              <a:chExt cx="476674" cy="1712302"/>
            </a:xfrm>
          </p:grpSpPr>
          <p:sp>
            <p:nvSpPr>
              <p:cNvPr id="110" name="Google Shape;166;p27">
                <a:extLst>
                  <a:ext uri="{FF2B5EF4-FFF2-40B4-BE49-F238E27FC236}">
                    <a16:creationId xmlns:a16="http://schemas.microsoft.com/office/drawing/2014/main" id="{EA161D68-EF35-F482-8226-504407F0A1E9}"/>
                  </a:ext>
                </a:extLst>
              </p:cNvPr>
              <p:cNvSpPr/>
              <p:nvPr/>
            </p:nvSpPr>
            <p:spPr>
              <a:xfrm>
                <a:off x="6425877" y="3127819"/>
                <a:ext cx="476674" cy="1712302"/>
              </a:xfrm>
              <a:custGeom>
                <a:avLst/>
                <a:gdLst/>
                <a:ahLst/>
                <a:cxnLst/>
                <a:rect l="l" t="t" r="r" b="b"/>
                <a:pathLst>
                  <a:path w="25850" h="92858" extrusionOk="0">
                    <a:moveTo>
                      <a:pt x="13117" y="1"/>
                    </a:moveTo>
                    <a:cubicBezTo>
                      <a:pt x="13111" y="1"/>
                      <a:pt x="13104" y="1"/>
                      <a:pt x="13098" y="1"/>
                    </a:cubicBezTo>
                    <a:cubicBezTo>
                      <a:pt x="12002" y="25"/>
                      <a:pt x="11907" y="918"/>
                      <a:pt x="11883" y="1358"/>
                    </a:cubicBezTo>
                    <a:cubicBezTo>
                      <a:pt x="11860" y="1811"/>
                      <a:pt x="11883" y="3490"/>
                      <a:pt x="11860" y="4216"/>
                    </a:cubicBezTo>
                    <a:cubicBezTo>
                      <a:pt x="11836" y="4942"/>
                      <a:pt x="11729" y="6895"/>
                      <a:pt x="11645" y="8002"/>
                    </a:cubicBezTo>
                    <a:cubicBezTo>
                      <a:pt x="11562" y="9097"/>
                      <a:pt x="11490" y="11645"/>
                      <a:pt x="11538" y="12431"/>
                    </a:cubicBezTo>
                    <a:cubicBezTo>
                      <a:pt x="11569" y="12957"/>
                      <a:pt x="11286" y="13275"/>
                      <a:pt x="11000" y="13275"/>
                    </a:cubicBezTo>
                    <a:cubicBezTo>
                      <a:pt x="10852" y="13275"/>
                      <a:pt x="10703" y="13190"/>
                      <a:pt x="10598" y="13003"/>
                    </a:cubicBezTo>
                    <a:cubicBezTo>
                      <a:pt x="10288" y="12455"/>
                      <a:pt x="8800" y="8419"/>
                      <a:pt x="8573" y="7633"/>
                    </a:cubicBezTo>
                    <a:cubicBezTo>
                      <a:pt x="8359" y="6847"/>
                      <a:pt x="7954" y="5073"/>
                      <a:pt x="7478" y="3740"/>
                    </a:cubicBezTo>
                    <a:cubicBezTo>
                      <a:pt x="7104" y="2693"/>
                      <a:pt x="6606" y="2299"/>
                      <a:pt x="6098" y="2299"/>
                    </a:cubicBezTo>
                    <a:cubicBezTo>
                      <a:pt x="5958" y="2299"/>
                      <a:pt x="5818" y="2329"/>
                      <a:pt x="5680" y="2382"/>
                    </a:cubicBezTo>
                    <a:cubicBezTo>
                      <a:pt x="5025" y="2644"/>
                      <a:pt x="4728" y="3228"/>
                      <a:pt x="4811" y="3775"/>
                    </a:cubicBezTo>
                    <a:cubicBezTo>
                      <a:pt x="4883" y="4323"/>
                      <a:pt x="5716" y="6895"/>
                      <a:pt x="5918" y="7990"/>
                    </a:cubicBezTo>
                    <a:cubicBezTo>
                      <a:pt x="6121" y="9085"/>
                      <a:pt x="6788" y="11371"/>
                      <a:pt x="7109" y="12336"/>
                    </a:cubicBezTo>
                    <a:cubicBezTo>
                      <a:pt x="7430" y="13288"/>
                      <a:pt x="7585" y="14598"/>
                      <a:pt x="7216" y="14812"/>
                    </a:cubicBezTo>
                    <a:cubicBezTo>
                      <a:pt x="7184" y="14830"/>
                      <a:pt x="7149" y="14838"/>
                      <a:pt x="7112" y="14838"/>
                    </a:cubicBezTo>
                    <a:cubicBezTo>
                      <a:pt x="6722" y="14838"/>
                      <a:pt x="6117" y="13903"/>
                      <a:pt x="5573" y="13217"/>
                    </a:cubicBezTo>
                    <a:cubicBezTo>
                      <a:pt x="4978" y="12467"/>
                      <a:pt x="3466" y="10324"/>
                      <a:pt x="2727" y="9097"/>
                    </a:cubicBezTo>
                    <a:cubicBezTo>
                      <a:pt x="2201" y="8231"/>
                      <a:pt x="1625" y="7970"/>
                      <a:pt x="1179" y="7970"/>
                    </a:cubicBezTo>
                    <a:cubicBezTo>
                      <a:pt x="1000" y="7970"/>
                      <a:pt x="841" y="8012"/>
                      <a:pt x="715" y="8073"/>
                    </a:cubicBezTo>
                    <a:cubicBezTo>
                      <a:pt x="275" y="8288"/>
                      <a:pt x="1" y="8978"/>
                      <a:pt x="406" y="9967"/>
                    </a:cubicBezTo>
                    <a:cubicBezTo>
                      <a:pt x="799" y="10955"/>
                      <a:pt x="2275" y="13134"/>
                      <a:pt x="2835" y="13943"/>
                    </a:cubicBezTo>
                    <a:cubicBezTo>
                      <a:pt x="3394" y="14765"/>
                      <a:pt x="4847" y="17182"/>
                      <a:pt x="4847" y="17182"/>
                    </a:cubicBezTo>
                    <a:cubicBezTo>
                      <a:pt x="5002" y="18337"/>
                      <a:pt x="5204" y="19015"/>
                      <a:pt x="5359" y="20003"/>
                    </a:cubicBezTo>
                    <a:cubicBezTo>
                      <a:pt x="5478" y="20730"/>
                      <a:pt x="5883" y="22182"/>
                      <a:pt x="6061" y="23147"/>
                    </a:cubicBezTo>
                    <a:cubicBezTo>
                      <a:pt x="6240" y="24099"/>
                      <a:pt x="7085" y="26361"/>
                      <a:pt x="7407" y="27183"/>
                    </a:cubicBezTo>
                    <a:cubicBezTo>
                      <a:pt x="7514" y="27421"/>
                      <a:pt x="7585" y="28945"/>
                      <a:pt x="7645" y="29338"/>
                    </a:cubicBezTo>
                    <a:cubicBezTo>
                      <a:pt x="7597" y="36958"/>
                      <a:pt x="7371" y="76606"/>
                      <a:pt x="7157" y="92715"/>
                    </a:cubicBezTo>
                    <a:lnTo>
                      <a:pt x="18849" y="92858"/>
                    </a:lnTo>
                    <a:cubicBezTo>
                      <a:pt x="18003" y="66545"/>
                      <a:pt x="16658" y="28433"/>
                      <a:pt x="17122" y="28195"/>
                    </a:cubicBezTo>
                    <a:cubicBezTo>
                      <a:pt x="17146" y="28183"/>
                      <a:pt x="17158" y="28171"/>
                      <a:pt x="17182" y="28159"/>
                    </a:cubicBezTo>
                    <a:cubicBezTo>
                      <a:pt x="17205" y="28147"/>
                      <a:pt x="17229" y="28124"/>
                      <a:pt x="17253" y="28112"/>
                    </a:cubicBezTo>
                    <a:cubicBezTo>
                      <a:pt x="17265" y="28100"/>
                      <a:pt x="17277" y="28088"/>
                      <a:pt x="17301" y="28076"/>
                    </a:cubicBezTo>
                    <a:cubicBezTo>
                      <a:pt x="17325" y="28052"/>
                      <a:pt x="17360" y="28028"/>
                      <a:pt x="17396" y="27993"/>
                    </a:cubicBezTo>
                    <a:cubicBezTo>
                      <a:pt x="17420" y="27981"/>
                      <a:pt x="17432" y="27969"/>
                      <a:pt x="17456" y="27945"/>
                    </a:cubicBezTo>
                    <a:cubicBezTo>
                      <a:pt x="17491" y="27921"/>
                      <a:pt x="17527" y="27874"/>
                      <a:pt x="17575" y="27838"/>
                    </a:cubicBezTo>
                    <a:cubicBezTo>
                      <a:pt x="17586" y="27826"/>
                      <a:pt x="17598" y="27814"/>
                      <a:pt x="17610" y="27802"/>
                    </a:cubicBezTo>
                    <a:cubicBezTo>
                      <a:pt x="17670" y="27743"/>
                      <a:pt x="17729" y="27683"/>
                      <a:pt x="17789" y="27623"/>
                    </a:cubicBezTo>
                    <a:cubicBezTo>
                      <a:pt x="17801" y="27612"/>
                      <a:pt x="17801" y="27600"/>
                      <a:pt x="17813" y="27588"/>
                    </a:cubicBezTo>
                    <a:cubicBezTo>
                      <a:pt x="17872" y="27540"/>
                      <a:pt x="17920" y="27481"/>
                      <a:pt x="17967" y="27421"/>
                    </a:cubicBezTo>
                    <a:cubicBezTo>
                      <a:pt x="17991" y="27409"/>
                      <a:pt x="18003" y="27385"/>
                      <a:pt x="18015" y="27373"/>
                    </a:cubicBezTo>
                    <a:cubicBezTo>
                      <a:pt x="18063" y="27314"/>
                      <a:pt x="18122" y="27254"/>
                      <a:pt x="18170" y="27195"/>
                    </a:cubicBezTo>
                    <a:cubicBezTo>
                      <a:pt x="18182" y="27183"/>
                      <a:pt x="18194" y="27171"/>
                      <a:pt x="18206" y="27159"/>
                    </a:cubicBezTo>
                    <a:cubicBezTo>
                      <a:pt x="18265" y="27088"/>
                      <a:pt x="18337" y="27004"/>
                      <a:pt x="18396" y="26933"/>
                    </a:cubicBezTo>
                    <a:cubicBezTo>
                      <a:pt x="18408" y="26921"/>
                      <a:pt x="18408" y="26909"/>
                      <a:pt x="18420" y="26909"/>
                    </a:cubicBezTo>
                    <a:cubicBezTo>
                      <a:pt x="18479" y="26838"/>
                      <a:pt x="18527" y="26766"/>
                      <a:pt x="18587" y="26695"/>
                    </a:cubicBezTo>
                    <a:cubicBezTo>
                      <a:pt x="18587" y="26695"/>
                      <a:pt x="18599" y="26683"/>
                      <a:pt x="18599" y="26683"/>
                    </a:cubicBezTo>
                    <a:cubicBezTo>
                      <a:pt x="18813" y="26409"/>
                      <a:pt x="19027" y="26135"/>
                      <a:pt x="19206" y="25897"/>
                    </a:cubicBezTo>
                    <a:cubicBezTo>
                      <a:pt x="19218" y="25885"/>
                      <a:pt x="19218" y="25873"/>
                      <a:pt x="19230" y="25861"/>
                    </a:cubicBezTo>
                    <a:cubicBezTo>
                      <a:pt x="19277" y="25790"/>
                      <a:pt x="19337" y="25718"/>
                      <a:pt x="19384" y="25647"/>
                    </a:cubicBezTo>
                    <a:cubicBezTo>
                      <a:pt x="19444" y="25564"/>
                      <a:pt x="19503" y="25480"/>
                      <a:pt x="19575" y="25397"/>
                    </a:cubicBezTo>
                    <a:cubicBezTo>
                      <a:pt x="20146" y="24647"/>
                      <a:pt x="21123" y="23563"/>
                      <a:pt x="21718" y="22551"/>
                    </a:cubicBezTo>
                    <a:cubicBezTo>
                      <a:pt x="21777" y="22456"/>
                      <a:pt x="21825" y="22361"/>
                      <a:pt x="21873" y="22278"/>
                    </a:cubicBezTo>
                    <a:cubicBezTo>
                      <a:pt x="22194" y="21658"/>
                      <a:pt x="22325" y="20373"/>
                      <a:pt x="22932" y="19611"/>
                    </a:cubicBezTo>
                    <a:cubicBezTo>
                      <a:pt x="23409" y="19015"/>
                      <a:pt x="24135" y="17467"/>
                      <a:pt x="24659" y="16444"/>
                    </a:cubicBezTo>
                    <a:cubicBezTo>
                      <a:pt x="24695" y="16348"/>
                      <a:pt x="24742" y="16277"/>
                      <a:pt x="24778" y="16194"/>
                    </a:cubicBezTo>
                    <a:cubicBezTo>
                      <a:pt x="24837" y="16086"/>
                      <a:pt x="24885" y="15991"/>
                      <a:pt x="24933" y="15908"/>
                    </a:cubicBezTo>
                    <a:cubicBezTo>
                      <a:pt x="24968" y="15836"/>
                      <a:pt x="25004" y="15777"/>
                      <a:pt x="25040" y="15729"/>
                    </a:cubicBezTo>
                    <a:cubicBezTo>
                      <a:pt x="25087" y="15634"/>
                      <a:pt x="25147" y="15551"/>
                      <a:pt x="25206" y="15467"/>
                    </a:cubicBezTo>
                    <a:cubicBezTo>
                      <a:pt x="25218" y="15455"/>
                      <a:pt x="25218" y="15443"/>
                      <a:pt x="25230" y="15432"/>
                    </a:cubicBezTo>
                    <a:cubicBezTo>
                      <a:pt x="25421" y="15181"/>
                      <a:pt x="25623" y="14979"/>
                      <a:pt x="25742" y="14789"/>
                    </a:cubicBezTo>
                    <a:cubicBezTo>
                      <a:pt x="25754" y="14777"/>
                      <a:pt x="25766" y="14753"/>
                      <a:pt x="25766" y="14741"/>
                    </a:cubicBezTo>
                    <a:cubicBezTo>
                      <a:pt x="25778" y="14717"/>
                      <a:pt x="25790" y="14693"/>
                      <a:pt x="25802" y="14670"/>
                    </a:cubicBezTo>
                    <a:cubicBezTo>
                      <a:pt x="25826" y="14610"/>
                      <a:pt x="25838" y="14562"/>
                      <a:pt x="25849" y="14503"/>
                    </a:cubicBezTo>
                    <a:cubicBezTo>
                      <a:pt x="25849" y="14336"/>
                      <a:pt x="25766" y="14169"/>
                      <a:pt x="25528" y="13967"/>
                    </a:cubicBezTo>
                    <a:cubicBezTo>
                      <a:pt x="25292" y="13770"/>
                      <a:pt x="24999" y="13696"/>
                      <a:pt x="24690" y="13696"/>
                    </a:cubicBezTo>
                    <a:cubicBezTo>
                      <a:pt x="24624" y="13696"/>
                      <a:pt x="24558" y="13699"/>
                      <a:pt x="24492" y="13705"/>
                    </a:cubicBezTo>
                    <a:cubicBezTo>
                      <a:pt x="24361" y="13717"/>
                      <a:pt x="24218" y="13741"/>
                      <a:pt x="24087" y="13777"/>
                    </a:cubicBezTo>
                    <a:cubicBezTo>
                      <a:pt x="23897" y="13824"/>
                      <a:pt x="23706" y="13884"/>
                      <a:pt x="23516" y="13967"/>
                    </a:cubicBezTo>
                    <a:cubicBezTo>
                      <a:pt x="23218" y="14098"/>
                      <a:pt x="22944" y="14265"/>
                      <a:pt x="22730" y="14408"/>
                    </a:cubicBezTo>
                    <a:cubicBezTo>
                      <a:pt x="22587" y="14503"/>
                      <a:pt x="22456" y="14610"/>
                      <a:pt x="22337" y="14729"/>
                    </a:cubicBezTo>
                    <a:cubicBezTo>
                      <a:pt x="22325" y="14729"/>
                      <a:pt x="22325" y="14729"/>
                      <a:pt x="22313" y="14741"/>
                    </a:cubicBezTo>
                    <a:cubicBezTo>
                      <a:pt x="22123" y="14920"/>
                      <a:pt x="21944" y="15122"/>
                      <a:pt x="21766" y="15324"/>
                    </a:cubicBezTo>
                    <a:cubicBezTo>
                      <a:pt x="21706" y="15396"/>
                      <a:pt x="21658" y="15479"/>
                      <a:pt x="21599" y="15551"/>
                    </a:cubicBezTo>
                    <a:cubicBezTo>
                      <a:pt x="21492" y="15693"/>
                      <a:pt x="21385" y="15848"/>
                      <a:pt x="21277" y="15991"/>
                    </a:cubicBezTo>
                    <a:cubicBezTo>
                      <a:pt x="21230" y="16074"/>
                      <a:pt x="21182" y="16146"/>
                      <a:pt x="21135" y="16217"/>
                    </a:cubicBezTo>
                    <a:cubicBezTo>
                      <a:pt x="20789" y="16753"/>
                      <a:pt x="20480" y="17289"/>
                      <a:pt x="20182" y="17694"/>
                    </a:cubicBezTo>
                    <a:cubicBezTo>
                      <a:pt x="19837" y="18182"/>
                      <a:pt x="19599" y="18551"/>
                      <a:pt x="19372" y="18575"/>
                    </a:cubicBezTo>
                    <a:cubicBezTo>
                      <a:pt x="19361" y="18575"/>
                      <a:pt x="19361" y="18575"/>
                      <a:pt x="19361" y="18587"/>
                    </a:cubicBezTo>
                    <a:cubicBezTo>
                      <a:pt x="19356" y="18587"/>
                      <a:pt x="19351" y="18587"/>
                      <a:pt x="19347" y="18587"/>
                    </a:cubicBezTo>
                    <a:cubicBezTo>
                      <a:pt x="19149" y="18587"/>
                      <a:pt x="18950" y="18333"/>
                      <a:pt x="18706" y="17646"/>
                    </a:cubicBezTo>
                    <a:cubicBezTo>
                      <a:pt x="18170" y="16182"/>
                      <a:pt x="19408" y="12003"/>
                      <a:pt x="19694" y="10693"/>
                    </a:cubicBezTo>
                    <a:cubicBezTo>
                      <a:pt x="19980" y="9383"/>
                      <a:pt x="20861" y="6026"/>
                      <a:pt x="21087" y="5133"/>
                    </a:cubicBezTo>
                    <a:cubicBezTo>
                      <a:pt x="21313" y="4240"/>
                      <a:pt x="21766" y="2751"/>
                      <a:pt x="20253" y="2323"/>
                    </a:cubicBezTo>
                    <a:cubicBezTo>
                      <a:pt x="20151" y="2295"/>
                      <a:pt x="20053" y="2281"/>
                      <a:pt x="19960" y="2281"/>
                    </a:cubicBezTo>
                    <a:cubicBezTo>
                      <a:pt x="18672" y="2281"/>
                      <a:pt x="18282" y="4808"/>
                      <a:pt x="18027" y="5418"/>
                    </a:cubicBezTo>
                    <a:cubicBezTo>
                      <a:pt x="17765" y="6085"/>
                      <a:pt x="17348" y="7740"/>
                      <a:pt x="17086" y="8502"/>
                    </a:cubicBezTo>
                    <a:cubicBezTo>
                      <a:pt x="16827" y="9246"/>
                      <a:pt x="15970" y="12789"/>
                      <a:pt x="15200" y="12789"/>
                    </a:cubicBezTo>
                    <a:cubicBezTo>
                      <a:pt x="15194" y="12789"/>
                      <a:pt x="15188" y="12789"/>
                      <a:pt x="15181" y="12788"/>
                    </a:cubicBezTo>
                    <a:cubicBezTo>
                      <a:pt x="14419" y="12729"/>
                      <a:pt x="14800" y="9836"/>
                      <a:pt x="14824" y="8812"/>
                    </a:cubicBezTo>
                    <a:cubicBezTo>
                      <a:pt x="14836" y="7776"/>
                      <a:pt x="14765" y="5549"/>
                      <a:pt x="14681" y="4752"/>
                    </a:cubicBezTo>
                    <a:cubicBezTo>
                      <a:pt x="14598" y="3966"/>
                      <a:pt x="14586" y="2620"/>
                      <a:pt x="14574" y="1799"/>
                    </a:cubicBezTo>
                    <a:cubicBezTo>
                      <a:pt x="14562" y="982"/>
                      <a:pt x="14198" y="1"/>
                      <a:pt x="13117" y="1"/>
                    </a:cubicBezTo>
                    <a:close/>
                  </a:path>
                </a:pathLst>
              </a:custGeom>
              <a:solidFill>
                <a:srgbClr val="AD775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1" name="Google Shape;167;p27">
                <a:extLst>
                  <a:ext uri="{FF2B5EF4-FFF2-40B4-BE49-F238E27FC236}">
                    <a16:creationId xmlns:a16="http://schemas.microsoft.com/office/drawing/2014/main" id="{BC80EA04-F0A3-7BE2-1A10-FD69E7EE3F78}"/>
                  </a:ext>
                </a:extLst>
              </p:cNvPr>
              <p:cNvSpPr/>
              <p:nvPr/>
            </p:nvSpPr>
            <p:spPr>
              <a:xfrm>
                <a:off x="6535005" y="3798556"/>
                <a:ext cx="245916" cy="1040901"/>
              </a:xfrm>
              <a:custGeom>
                <a:avLst/>
                <a:gdLst/>
                <a:ahLst/>
                <a:cxnLst/>
                <a:rect l="l" t="t" r="r" b="b"/>
                <a:pathLst>
                  <a:path w="13336" h="56448" extrusionOk="0">
                    <a:moveTo>
                      <a:pt x="1215" y="1"/>
                    </a:moveTo>
                    <a:lnTo>
                      <a:pt x="0" y="56448"/>
                    </a:lnTo>
                    <a:lnTo>
                      <a:pt x="13335" y="56448"/>
                    </a:lnTo>
                    <a:lnTo>
                      <a:pt x="11514" y="84"/>
                    </a:lnTo>
                    <a:cubicBezTo>
                      <a:pt x="10154" y="578"/>
                      <a:pt x="8603" y="746"/>
                      <a:pt x="7125" y="746"/>
                    </a:cubicBezTo>
                    <a:cubicBezTo>
                      <a:pt x="4009" y="746"/>
                      <a:pt x="1215" y="1"/>
                      <a:pt x="1215" y="1"/>
                    </a:cubicBezTo>
                    <a:close/>
                  </a:path>
                </a:pathLst>
              </a:custGeom>
              <a:solidFill>
                <a:srgbClr val="006D8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12" name="Google Shape;168;p27">
                <a:extLst>
                  <a:ext uri="{FF2B5EF4-FFF2-40B4-BE49-F238E27FC236}">
                    <a16:creationId xmlns:a16="http://schemas.microsoft.com/office/drawing/2014/main" id="{C1A578C8-B53D-E343-64C3-74CC73D0971A}"/>
                  </a:ext>
                </a:extLst>
              </p:cNvPr>
              <p:cNvSpPr/>
              <p:nvPr/>
            </p:nvSpPr>
            <p:spPr>
              <a:xfrm>
                <a:off x="6547083" y="3756402"/>
                <a:ext cx="208593" cy="73963"/>
              </a:xfrm>
              <a:custGeom>
                <a:avLst/>
                <a:gdLst/>
                <a:ahLst/>
                <a:cxnLst/>
                <a:rect l="l" t="t" r="r" b="b"/>
                <a:pathLst>
                  <a:path w="11312" h="4011" extrusionOk="0">
                    <a:moveTo>
                      <a:pt x="500" y="1"/>
                    </a:moveTo>
                    <a:lnTo>
                      <a:pt x="0" y="3072"/>
                    </a:lnTo>
                    <a:cubicBezTo>
                      <a:pt x="0" y="3072"/>
                      <a:pt x="2842" y="4011"/>
                      <a:pt x="6306" y="4011"/>
                    </a:cubicBezTo>
                    <a:cubicBezTo>
                      <a:pt x="7914" y="4011"/>
                      <a:pt x="9657" y="3808"/>
                      <a:pt x="11311" y="3215"/>
                    </a:cubicBezTo>
                    <a:lnTo>
                      <a:pt x="10704" y="417"/>
                    </a:lnTo>
                    <a:cubicBezTo>
                      <a:pt x="10704" y="417"/>
                      <a:pt x="9309" y="558"/>
                      <a:pt x="7242" y="558"/>
                    </a:cubicBezTo>
                    <a:cubicBezTo>
                      <a:pt x="5368" y="558"/>
                      <a:pt x="2941" y="442"/>
                      <a:pt x="500" y="1"/>
                    </a:cubicBezTo>
                    <a:close/>
                  </a:path>
                </a:pathLst>
              </a:custGeom>
              <a:solidFill>
                <a:srgbClr val="FFE2E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5" name="Google Shape;169;p27">
              <a:extLst>
                <a:ext uri="{FF2B5EF4-FFF2-40B4-BE49-F238E27FC236}">
                  <a16:creationId xmlns:a16="http://schemas.microsoft.com/office/drawing/2014/main" id="{2623A67B-8D3B-DF1C-08E0-EBD70EBB2BBA}"/>
                </a:ext>
              </a:extLst>
            </p:cNvPr>
            <p:cNvGrpSpPr/>
            <p:nvPr/>
          </p:nvGrpSpPr>
          <p:grpSpPr>
            <a:xfrm>
              <a:off x="7299472" y="2906945"/>
              <a:ext cx="646820" cy="1935370"/>
              <a:chOff x="7299472" y="2906945"/>
              <a:chExt cx="646820" cy="1935370"/>
            </a:xfrm>
          </p:grpSpPr>
          <p:sp>
            <p:nvSpPr>
              <p:cNvPr id="51" name="Google Shape;170;p27">
                <a:extLst>
                  <a:ext uri="{FF2B5EF4-FFF2-40B4-BE49-F238E27FC236}">
                    <a16:creationId xmlns:a16="http://schemas.microsoft.com/office/drawing/2014/main" id="{3C3EB3B1-5FE0-8F45-E46E-3AC29918DD2E}"/>
                  </a:ext>
                </a:extLst>
              </p:cNvPr>
              <p:cNvSpPr/>
              <p:nvPr/>
            </p:nvSpPr>
            <p:spPr>
              <a:xfrm>
                <a:off x="7527593" y="3673625"/>
                <a:ext cx="240" cy="3983"/>
              </a:xfrm>
              <a:custGeom>
                <a:avLst/>
                <a:gdLst/>
                <a:ahLst/>
                <a:cxnLst/>
                <a:rect l="l" t="t" r="r" b="b"/>
                <a:pathLst>
                  <a:path w="13" h="216" extrusionOk="0">
                    <a:moveTo>
                      <a:pt x="12" y="215"/>
                    </a:moveTo>
                    <a:cubicBezTo>
                      <a:pt x="12" y="144"/>
                      <a:pt x="1" y="72"/>
                      <a:pt x="1" y="1"/>
                    </a:cubicBezTo>
                    <a:cubicBezTo>
                      <a:pt x="1" y="72"/>
                      <a:pt x="12" y="144"/>
                      <a:pt x="12" y="2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2" name="Google Shape;171;p27">
                <a:extLst>
                  <a:ext uri="{FF2B5EF4-FFF2-40B4-BE49-F238E27FC236}">
                    <a16:creationId xmlns:a16="http://schemas.microsoft.com/office/drawing/2014/main" id="{B5FA7F11-7AC8-148D-987A-E0055B507A75}"/>
                  </a:ext>
                </a:extLst>
              </p:cNvPr>
              <p:cNvSpPr/>
              <p:nvPr/>
            </p:nvSpPr>
            <p:spPr>
              <a:xfrm>
                <a:off x="7505852" y="4146980"/>
                <a:ext cx="904" cy="12318"/>
              </a:xfrm>
              <a:custGeom>
                <a:avLst/>
                <a:gdLst/>
                <a:ahLst/>
                <a:cxnLst/>
                <a:rect l="l" t="t" r="r" b="b"/>
                <a:pathLst>
                  <a:path w="49" h="668" extrusionOk="0">
                    <a:moveTo>
                      <a:pt x="1" y="667"/>
                    </a:moveTo>
                    <a:cubicBezTo>
                      <a:pt x="13" y="441"/>
                      <a:pt x="25" y="227"/>
                      <a:pt x="48" y="1"/>
                    </a:cubicBezTo>
                    <a:cubicBezTo>
                      <a:pt x="25" y="227"/>
                      <a:pt x="13" y="441"/>
                      <a:pt x="1" y="66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3" name="Google Shape;172;p27">
                <a:extLst>
                  <a:ext uri="{FF2B5EF4-FFF2-40B4-BE49-F238E27FC236}">
                    <a16:creationId xmlns:a16="http://schemas.microsoft.com/office/drawing/2014/main" id="{B5EC48F9-E462-8F8F-F376-82881BCB9148}"/>
                  </a:ext>
                </a:extLst>
              </p:cNvPr>
              <p:cNvSpPr/>
              <p:nvPr/>
            </p:nvSpPr>
            <p:spPr>
              <a:xfrm>
                <a:off x="7507180" y="4124372"/>
                <a:ext cx="1106" cy="13848"/>
              </a:xfrm>
              <a:custGeom>
                <a:avLst/>
                <a:gdLst/>
                <a:ahLst/>
                <a:cxnLst/>
                <a:rect l="l" t="t" r="r" b="b"/>
                <a:pathLst>
                  <a:path w="60" h="751" extrusionOk="0">
                    <a:moveTo>
                      <a:pt x="0" y="750"/>
                    </a:moveTo>
                    <a:cubicBezTo>
                      <a:pt x="24" y="489"/>
                      <a:pt x="36" y="250"/>
                      <a:pt x="60" y="0"/>
                    </a:cubicBezTo>
                    <a:cubicBezTo>
                      <a:pt x="36" y="250"/>
                      <a:pt x="24" y="489"/>
                      <a:pt x="0" y="75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4" name="Google Shape;173;p27">
                <a:extLst>
                  <a:ext uri="{FF2B5EF4-FFF2-40B4-BE49-F238E27FC236}">
                    <a16:creationId xmlns:a16="http://schemas.microsoft.com/office/drawing/2014/main" id="{CD007011-67A4-0133-74B8-917A225EEB39}"/>
                  </a:ext>
                </a:extLst>
              </p:cNvPr>
              <p:cNvSpPr/>
              <p:nvPr/>
            </p:nvSpPr>
            <p:spPr>
              <a:xfrm>
                <a:off x="7523425" y="3880890"/>
                <a:ext cx="461" cy="7044"/>
              </a:xfrm>
              <a:custGeom>
                <a:avLst/>
                <a:gdLst/>
                <a:ahLst/>
                <a:cxnLst/>
                <a:rect l="l" t="t" r="r" b="b"/>
                <a:pathLst>
                  <a:path w="25" h="382" extrusionOk="0">
                    <a:moveTo>
                      <a:pt x="0" y="381"/>
                    </a:moveTo>
                    <a:cubicBezTo>
                      <a:pt x="0" y="250"/>
                      <a:pt x="12" y="131"/>
                      <a:pt x="24" y="0"/>
                    </a:cubicBezTo>
                    <a:cubicBezTo>
                      <a:pt x="12" y="131"/>
                      <a:pt x="0" y="250"/>
                      <a:pt x="0" y="38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5" name="Google Shape;174;p27">
                <a:extLst>
                  <a:ext uri="{FF2B5EF4-FFF2-40B4-BE49-F238E27FC236}">
                    <a16:creationId xmlns:a16="http://schemas.microsoft.com/office/drawing/2014/main" id="{F00EB07C-228E-422D-19BB-037C67E6E53F}"/>
                  </a:ext>
                </a:extLst>
              </p:cNvPr>
              <p:cNvSpPr/>
              <p:nvPr/>
            </p:nvSpPr>
            <p:spPr>
              <a:xfrm>
                <a:off x="7528035" y="3681978"/>
                <a:ext cx="240" cy="4186"/>
              </a:xfrm>
              <a:custGeom>
                <a:avLst/>
                <a:gdLst/>
                <a:ahLst/>
                <a:cxnLst/>
                <a:rect l="l" t="t" r="r" b="b"/>
                <a:pathLst>
                  <a:path w="13" h="227" extrusionOk="0">
                    <a:moveTo>
                      <a:pt x="12" y="227"/>
                    </a:moveTo>
                    <a:cubicBezTo>
                      <a:pt x="12" y="143"/>
                      <a:pt x="0" y="72"/>
                      <a:pt x="0" y="0"/>
                    </a:cubicBezTo>
                    <a:cubicBezTo>
                      <a:pt x="0" y="72"/>
                      <a:pt x="12" y="143"/>
                      <a:pt x="12" y="22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6" name="Google Shape;175;p27">
                <a:extLst>
                  <a:ext uri="{FF2B5EF4-FFF2-40B4-BE49-F238E27FC236}">
                    <a16:creationId xmlns:a16="http://schemas.microsoft.com/office/drawing/2014/main" id="{EFFEA69D-8FFB-F1BB-4C18-392346F2C677}"/>
                  </a:ext>
                </a:extLst>
              </p:cNvPr>
              <p:cNvSpPr/>
              <p:nvPr/>
            </p:nvSpPr>
            <p:spPr>
              <a:xfrm>
                <a:off x="7508710" y="4107684"/>
                <a:ext cx="682" cy="9017"/>
              </a:xfrm>
              <a:custGeom>
                <a:avLst/>
                <a:gdLst/>
                <a:ahLst/>
                <a:cxnLst/>
                <a:rect l="l" t="t" r="r" b="b"/>
                <a:pathLst>
                  <a:path w="37" h="489" extrusionOk="0">
                    <a:moveTo>
                      <a:pt x="1" y="489"/>
                    </a:moveTo>
                    <a:cubicBezTo>
                      <a:pt x="12" y="322"/>
                      <a:pt x="24" y="167"/>
                      <a:pt x="36" y="1"/>
                    </a:cubicBezTo>
                    <a:cubicBezTo>
                      <a:pt x="24" y="167"/>
                      <a:pt x="12" y="322"/>
                      <a:pt x="1" y="48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7" name="Google Shape;176;p27">
                <a:extLst>
                  <a:ext uri="{FF2B5EF4-FFF2-40B4-BE49-F238E27FC236}">
                    <a16:creationId xmlns:a16="http://schemas.microsoft.com/office/drawing/2014/main" id="{2E75E4AB-C96D-C78B-5183-00F62371D4D2}"/>
                  </a:ext>
                </a:extLst>
              </p:cNvPr>
              <p:cNvSpPr/>
              <p:nvPr/>
            </p:nvSpPr>
            <p:spPr>
              <a:xfrm>
                <a:off x="7528902" y="3752235"/>
                <a:ext cx="18" cy="5495"/>
              </a:xfrm>
              <a:custGeom>
                <a:avLst/>
                <a:gdLst/>
                <a:ahLst/>
                <a:cxnLst/>
                <a:rect l="l" t="t" r="r" b="b"/>
                <a:pathLst>
                  <a:path w="1" h="298" extrusionOk="0">
                    <a:moveTo>
                      <a:pt x="1" y="298"/>
                    </a:moveTo>
                    <a:cubicBezTo>
                      <a:pt x="1" y="203"/>
                      <a:pt x="1" y="96"/>
                      <a:pt x="1" y="0"/>
                    </a:cubicBezTo>
                    <a:cubicBezTo>
                      <a:pt x="1" y="96"/>
                      <a:pt x="1" y="203"/>
                      <a:pt x="1" y="29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8" name="Google Shape;177;p27">
                <a:extLst>
                  <a:ext uri="{FF2B5EF4-FFF2-40B4-BE49-F238E27FC236}">
                    <a16:creationId xmlns:a16="http://schemas.microsoft.com/office/drawing/2014/main" id="{80489F92-66D4-2482-B438-68CC3CD08C32}"/>
                  </a:ext>
                </a:extLst>
              </p:cNvPr>
              <p:cNvSpPr/>
              <p:nvPr/>
            </p:nvSpPr>
            <p:spPr>
              <a:xfrm>
                <a:off x="7499269" y="4249506"/>
                <a:ext cx="682" cy="9902"/>
              </a:xfrm>
              <a:custGeom>
                <a:avLst/>
                <a:gdLst/>
                <a:ahLst/>
                <a:cxnLst/>
                <a:rect l="l" t="t" r="r" b="b"/>
                <a:pathLst>
                  <a:path w="37" h="537" extrusionOk="0">
                    <a:moveTo>
                      <a:pt x="1" y="537"/>
                    </a:moveTo>
                    <a:cubicBezTo>
                      <a:pt x="13" y="358"/>
                      <a:pt x="24" y="180"/>
                      <a:pt x="36" y="1"/>
                    </a:cubicBezTo>
                    <a:cubicBezTo>
                      <a:pt x="24" y="180"/>
                      <a:pt x="13" y="358"/>
                      <a:pt x="1" y="53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9" name="Google Shape;178;p27">
                <a:extLst>
                  <a:ext uri="{FF2B5EF4-FFF2-40B4-BE49-F238E27FC236}">
                    <a16:creationId xmlns:a16="http://schemas.microsoft.com/office/drawing/2014/main" id="{949984ED-F11B-9B8A-0B8F-9A766F495B59}"/>
                  </a:ext>
                </a:extLst>
              </p:cNvPr>
              <p:cNvSpPr/>
              <p:nvPr/>
            </p:nvSpPr>
            <p:spPr>
              <a:xfrm>
                <a:off x="7511126" y="4078272"/>
                <a:ext cx="240" cy="1106"/>
              </a:xfrm>
              <a:custGeom>
                <a:avLst/>
                <a:gdLst/>
                <a:ahLst/>
                <a:cxnLst/>
                <a:rect l="l" t="t" r="r" b="b"/>
                <a:pathLst>
                  <a:path w="13" h="60" extrusionOk="0">
                    <a:moveTo>
                      <a:pt x="1" y="60"/>
                    </a:moveTo>
                    <a:cubicBezTo>
                      <a:pt x="1" y="36"/>
                      <a:pt x="12" y="12"/>
                      <a:pt x="12" y="0"/>
                    </a:cubicBezTo>
                    <a:cubicBezTo>
                      <a:pt x="12" y="12"/>
                      <a:pt x="1" y="36"/>
                      <a:pt x="1" y="6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0" name="Google Shape;179;p27">
                <a:extLst>
                  <a:ext uri="{FF2B5EF4-FFF2-40B4-BE49-F238E27FC236}">
                    <a16:creationId xmlns:a16="http://schemas.microsoft.com/office/drawing/2014/main" id="{2EE2C262-3E08-14E6-6D09-79DB9D8C3FCB}"/>
                  </a:ext>
                </a:extLst>
              </p:cNvPr>
              <p:cNvSpPr/>
              <p:nvPr/>
            </p:nvSpPr>
            <p:spPr>
              <a:xfrm>
                <a:off x="7526284" y="3658043"/>
                <a:ext cx="443" cy="3540"/>
              </a:xfrm>
              <a:custGeom>
                <a:avLst/>
                <a:gdLst/>
                <a:ahLst/>
                <a:cxnLst/>
                <a:rect l="l" t="t" r="r" b="b"/>
                <a:pathLst>
                  <a:path w="24" h="192" extrusionOk="0">
                    <a:moveTo>
                      <a:pt x="24" y="191"/>
                    </a:moveTo>
                    <a:cubicBezTo>
                      <a:pt x="12" y="132"/>
                      <a:pt x="0" y="60"/>
                      <a:pt x="0" y="1"/>
                    </a:cubicBezTo>
                    <a:cubicBezTo>
                      <a:pt x="0" y="60"/>
                      <a:pt x="12" y="132"/>
                      <a:pt x="24" y="19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1" name="Google Shape;180;p27">
                <a:extLst>
                  <a:ext uri="{FF2B5EF4-FFF2-40B4-BE49-F238E27FC236}">
                    <a16:creationId xmlns:a16="http://schemas.microsoft.com/office/drawing/2014/main" id="{EB8FCFFD-BE3E-B3E5-4887-337F92B88BD6}"/>
                  </a:ext>
                </a:extLst>
              </p:cNvPr>
              <p:cNvSpPr/>
              <p:nvPr/>
            </p:nvSpPr>
            <p:spPr>
              <a:xfrm>
                <a:off x="7497739" y="4272999"/>
                <a:ext cx="664" cy="10787"/>
              </a:xfrm>
              <a:custGeom>
                <a:avLst/>
                <a:gdLst/>
                <a:ahLst/>
                <a:cxnLst/>
                <a:rect l="l" t="t" r="r" b="b"/>
                <a:pathLst>
                  <a:path w="36" h="585" extrusionOk="0">
                    <a:moveTo>
                      <a:pt x="0" y="584"/>
                    </a:moveTo>
                    <a:cubicBezTo>
                      <a:pt x="12" y="394"/>
                      <a:pt x="24" y="203"/>
                      <a:pt x="36" y="1"/>
                    </a:cubicBezTo>
                    <a:cubicBezTo>
                      <a:pt x="24" y="203"/>
                      <a:pt x="12" y="394"/>
                      <a:pt x="0" y="58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2" name="Google Shape;181;p27">
                <a:extLst>
                  <a:ext uri="{FF2B5EF4-FFF2-40B4-BE49-F238E27FC236}">
                    <a16:creationId xmlns:a16="http://schemas.microsoft.com/office/drawing/2014/main" id="{D8436577-9FBA-7209-151A-5A133544A1B2}"/>
                  </a:ext>
                </a:extLst>
              </p:cNvPr>
              <p:cNvSpPr/>
              <p:nvPr/>
            </p:nvSpPr>
            <p:spPr>
              <a:xfrm>
                <a:off x="7524292" y="3865954"/>
                <a:ext cx="240" cy="6399"/>
              </a:xfrm>
              <a:custGeom>
                <a:avLst/>
                <a:gdLst/>
                <a:ahLst/>
                <a:cxnLst/>
                <a:rect l="l" t="t" r="r" b="b"/>
                <a:pathLst>
                  <a:path w="13" h="347" extrusionOk="0">
                    <a:moveTo>
                      <a:pt x="1" y="346"/>
                    </a:moveTo>
                    <a:cubicBezTo>
                      <a:pt x="1" y="227"/>
                      <a:pt x="13" y="120"/>
                      <a:pt x="13" y="1"/>
                    </a:cubicBezTo>
                    <a:cubicBezTo>
                      <a:pt x="13" y="120"/>
                      <a:pt x="1" y="227"/>
                      <a:pt x="1" y="346"/>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3" name="Google Shape;182;p27">
                <a:extLst>
                  <a:ext uri="{FF2B5EF4-FFF2-40B4-BE49-F238E27FC236}">
                    <a16:creationId xmlns:a16="http://schemas.microsoft.com/office/drawing/2014/main" id="{DF6E4C13-3E71-317E-F716-FC4DEA2B3ED1}"/>
                  </a:ext>
                </a:extLst>
              </p:cNvPr>
              <p:cNvSpPr/>
              <p:nvPr/>
            </p:nvSpPr>
            <p:spPr>
              <a:xfrm>
                <a:off x="7526929" y="3665511"/>
                <a:ext cx="461" cy="3965"/>
              </a:xfrm>
              <a:custGeom>
                <a:avLst/>
                <a:gdLst/>
                <a:ahLst/>
                <a:cxnLst/>
                <a:rect l="l" t="t" r="r" b="b"/>
                <a:pathLst>
                  <a:path w="25" h="215" extrusionOk="0">
                    <a:moveTo>
                      <a:pt x="25" y="215"/>
                    </a:moveTo>
                    <a:cubicBezTo>
                      <a:pt x="13" y="143"/>
                      <a:pt x="13" y="72"/>
                      <a:pt x="1" y="0"/>
                    </a:cubicBezTo>
                    <a:cubicBezTo>
                      <a:pt x="13" y="72"/>
                      <a:pt x="13" y="143"/>
                      <a:pt x="25" y="2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4" name="Google Shape;183;p27">
                <a:extLst>
                  <a:ext uri="{FF2B5EF4-FFF2-40B4-BE49-F238E27FC236}">
                    <a16:creationId xmlns:a16="http://schemas.microsoft.com/office/drawing/2014/main" id="{EC40F291-8E87-4A2C-4944-5E9EE2A126D7}"/>
                  </a:ext>
                </a:extLst>
              </p:cNvPr>
              <p:cNvSpPr/>
              <p:nvPr/>
            </p:nvSpPr>
            <p:spPr>
              <a:xfrm>
                <a:off x="7500800" y="4226235"/>
                <a:ext cx="682" cy="9238"/>
              </a:xfrm>
              <a:custGeom>
                <a:avLst/>
                <a:gdLst/>
                <a:ahLst/>
                <a:cxnLst/>
                <a:rect l="l" t="t" r="r" b="b"/>
                <a:pathLst>
                  <a:path w="37" h="501" extrusionOk="0">
                    <a:moveTo>
                      <a:pt x="1" y="501"/>
                    </a:moveTo>
                    <a:cubicBezTo>
                      <a:pt x="13" y="334"/>
                      <a:pt x="25" y="168"/>
                      <a:pt x="37" y="1"/>
                    </a:cubicBezTo>
                    <a:cubicBezTo>
                      <a:pt x="25" y="168"/>
                      <a:pt x="13" y="334"/>
                      <a:pt x="1" y="50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5" name="Google Shape;184;p27">
                <a:extLst>
                  <a:ext uri="{FF2B5EF4-FFF2-40B4-BE49-F238E27FC236}">
                    <a16:creationId xmlns:a16="http://schemas.microsoft.com/office/drawing/2014/main" id="{526679EE-9686-A01D-4CA6-8070A7701BEE}"/>
                  </a:ext>
                </a:extLst>
              </p:cNvPr>
              <p:cNvSpPr/>
              <p:nvPr/>
            </p:nvSpPr>
            <p:spPr>
              <a:xfrm>
                <a:off x="7502791" y="4203849"/>
                <a:ext cx="18" cy="1106"/>
              </a:xfrm>
              <a:custGeom>
                <a:avLst/>
                <a:gdLst/>
                <a:ahLst/>
                <a:cxnLst/>
                <a:rect l="l" t="t" r="r" b="b"/>
                <a:pathLst>
                  <a:path w="1" h="60" extrusionOk="0">
                    <a:moveTo>
                      <a:pt x="0" y="60"/>
                    </a:moveTo>
                    <a:cubicBezTo>
                      <a:pt x="0" y="36"/>
                      <a:pt x="0" y="24"/>
                      <a:pt x="0" y="0"/>
                    </a:cubicBezTo>
                    <a:cubicBezTo>
                      <a:pt x="0" y="24"/>
                      <a:pt x="0" y="36"/>
                      <a:pt x="0" y="6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6" name="Google Shape;185;p27">
                <a:extLst>
                  <a:ext uri="{FF2B5EF4-FFF2-40B4-BE49-F238E27FC236}">
                    <a16:creationId xmlns:a16="http://schemas.microsoft.com/office/drawing/2014/main" id="{44050AAC-7A57-5232-B543-9E8B66DF88EA}"/>
                  </a:ext>
                </a:extLst>
              </p:cNvPr>
              <p:cNvSpPr/>
              <p:nvPr/>
            </p:nvSpPr>
            <p:spPr>
              <a:xfrm>
                <a:off x="7528902" y="3746297"/>
                <a:ext cx="18" cy="18"/>
              </a:xfrm>
              <a:custGeom>
                <a:avLst/>
                <a:gdLst/>
                <a:ahLst/>
                <a:cxnLst/>
                <a:rect l="l" t="t" r="r" b="b"/>
                <a:pathLst>
                  <a:path w="1" h="1" extrusionOk="0">
                    <a:moveTo>
                      <a:pt x="1" y="1"/>
                    </a:move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7" name="Google Shape;186;p27">
                <a:extLst>
                  <a:ext uri="{FF2B5EF4-FFF2-40B4-BE49-F238E27FC236}">
                    <a16:creationId xmlns:a16="http://schemas.microsoft.com/office/drawing/2014/main" id="{0B3155D6-1A87-62C7-1309-8F8845A0192A}"/>
                  </a:ext>
                </a:extLst>
              </p:cNvPr>
              <p:cNvSpPr/>
              <p:nvPr/>
            </p:nvSpPr>
            <p:spPr>
              <a:xfrm>
                <a:off x="7518373" y="3963668"/>
                <a:ext cx="461" cy="7689"/>
              </a:xfrm>
              <a:custGeom>
                <a:avLst/>
                <a:gdLst/>
                <a:ahLst/>
                <a:cxnLst/>
                <a:rect l="l" t="t" r="r" b="b"/>
                <a:pathLst>
                  <a:path w="25" h="417" extrusionOk="0">
                    <a:moveTo>
                      <a:pt x="0" y="417"/>
                    </a:moveTo>
                    <a:cubicBezTo>
                      <a:pt x="12" y="274"/>
                      <a:pt x="12" y="143"/>
                      <a:pt x="24" y="0"/>
                    </a:cubicBezTo>
                    <a:cubicBezTo>
                      <a:pt x="12" y="143"/>
                      <a:pt x="12" y="274"/>
                      <a:pt x="0" y="41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8" name="Google Shape;187;p27">
                <a:extLst>
                  <a:ext uri="{FF2B5EF4-FFF2-40B4-BE49-F238E27FC236}">
                    <a16:creationId xmlns:a16="http://schemas.microsoft.com/office/drawing/2014/main" id="{31D0A811-4D98-A46C-EA58-D6A8BC50C9D2}"/>
                  </a:ext>
                </a:extLst>
              </p:cNvPr>
              <p:cNvSpPr/>
              <p:nvPr/>
            </p:nvSpPr>
            <p:spPr>
              <a:xfrm>
                <a:off x="7521452" y="3912718"/>
                <a:ext cx="443" cy="7487"/>
              </a:xfrm>
              <a:custGeom>
                <a:avLst/>
                <a:gdLst/>
                <a:ahLst/>
                <a:cxnLst/>
                <a:rect l="l" t="t" r="r" b="b"/>
                <a:pathLst>
                  <a:path w="24" h="406" extrusionOk="0">
                    <a:moveTo>
                      <a:pt x="0" y="406"/>
                    </a:moveTo>
                    <a:cubicBezTo>
                      <a:pt x="12" y="263"/>
                      <a:pt x="24" y="132"/>
                      <a:pt x="24" y="1"/>
                    </a:cubicBezTo>
                    <a:cubicBezTo>
                      <a:pt x="24" y="132"/>
                      <a:pt x="12" y="263"/>
                      <a:pt x="0" y="406"/>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69" name="Google Shape;188;p27">
                <a:extLst>
                  <a:ext uri="{FF2B5EF4-FFF2-40B4-BE49-F238E27FC236}">
                    <a16:creationId xmlns:a16="http://schemas.microsoft.com/office/drawing/2014/main" id="{E4571F4B-E9FE-FB2E-14DF-5A38D6611834}"/>
                  </a:ext>
                </a:extLst>
              </p:cNvPr>
              <p:cNvSpPr/>
              <p:nvPr/>
            </p:nvSpPr>
            <p:spPr>
              <a:xfrm>
                <a:off x="7517267" y="3981444"/>
                <a:ext cx="461" cy="7929"/>
              </a:xfrm>
              <a:custGeom>
                <a:avLst/>
                <a:gdLst/>
                <a:ahLst/>
                <a:cxnLst/>
                <a:rect l="l" t="t" r="r" b="b"/>
                <a:pathLst>
                  <a:path w="25" h="430" extrusionOk="0">
                    <a:moveTo>
                      <a:pt x="1" y="429"/>
                    </a:moveTo>
                    <a:cubicBezTo>
                      <a:pt x="1" y="286"/>
                      <a:pt x="13" y="143"/>
                      <a:pt x="25" y="0"/>
                    </a:cubicBezTo>
                    <a:cubicBezTo>
                      <a:pt x="13" y="143"/>
                      <a:pt x="1" y="286"/>
                      <a:pt x="1" y="42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0" name="Google Shape;189;p27">
                <a:extLst>
                  <a:ext uri="{FF2B5EF4-FFF2-40B4-BE49-F238E27FC236}">
                    <a16:creationId xmlns:a16="http://schemas.microsoft.com/office/drawing/2014/main" id="{4A39BBA8-5AC0-4631-4E63-DCDBF0B117B4}"/>
                  </a:ext>
                </a:extLst>
              </p:cNvPr>
              <p:cNvSpPr/>
              <p:nvPr/>
            </p:nvSpPr>
            <p:spPr>
              <a:xfrm>
                <a:off x="7520567" y="3928964"/>
                <a:ext cx="461" cy="7929"/>
              </a:xfrm>
              <a:custGeom>
                <a:avLst/>
                <a:gdLst/>
                <a:ahLst/>
                <a:cxnLst/>
                <a:rect l="l" t="t" r="r" b="b"/>
                <a:pathLst>
                  <a:path w="25" h="430" extrusionOk="0">
                    <a:moveTo>
                      <a:pt x="1" y="429"/>
                    </a:moveTo>
                    <a:cubicBezTo>
                      <a:pt x="1" y="287"/>
                      <a:pt x="12" y="144"/>
                      <a:pt x="24" y="1"/>
                    </a:cubicBezTo>
                    <a:cubicBezTo>
                      <a:pt x="12" y="144"/>
                      <a:pt x="1" y="287"/>
                      <a:pt x="1" y="42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1" name="Google Shape;190;p27">
                <a:extLst>
                  <a:ext uri="{FF2B5EF4-FFF2-40B4-BE49-F238E27FC236}">
                    <a16:creationId xmlns:a16="http://schemas.microsoft.com/office/drawing/2014/main" id="{0496732A-4C3C-BC4B-7981-81688D8A847C}"/>
                  </a:ext>
                </a:extLst>
              </p:cNvPr>
              <p:cNvSpPr/>
              <p:nvPr/>
            </p:nvSpPr>
            <p:spPr>
              <a:xfrm>
                <a:off x="7519461" y="3946094"/>
                <a:ext cx="461" cy="7929"/>
              </a:xfrm>
              <a:custGeom>
                <a:avLst/>
                <a:gdLst/>
                <a:ahLst/>
                <a:cxnLst/>
                <a:rect l="l" t="t" r="r" b="b"/>
                <a:pathLst>
                  <a:path w="25" h="430" extrusionOk="0">
                    <a:moveTo>
                      <a:pt x="1" y="429"/>
                    </a:moveTo>
                    <a:cubicBezTo>
                      <a:pt x="13" y="286"/>
                      <a:pt x="13" y="143"/>
                      <a:pt x="25" y="1"/>
                    </a:cubicBezTo>
                    <a:cubicBezTo>
                      <a:pt x="13" y="143"/>
                      <a:pt x="13" y="286"/>
                      <a:pt x="1" y="42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2" name="Google Shape;191;p27">
                <a:extLst>
                  <a:ext uri="{FF2B5EF4-FFF2-40B4-BE49-F238E27FC236}">
                    <a16:creationId xmlns:a16="http://schemas.microsoft.com/office/drawing/2014/main" id="{35E05A3E-1918-2994-DB98-EE16C175FBC7}"/>
                  </a:ext>
                </a:extLst>
              </p:cNvPr>
              <p:cNvSpPr/>
              <p:nvPr/>
            </p:nvSpPr>
            <p:spPr>
              <a:xfrm>
                <a:off x="7512232" y="4057195"/>
                <a:ext cx="443" cy="6602"/>
              </a:xfrm>
              <a:custGeom>
                <a:avLst/>
                <a:gdLst/>
                <a:ahLst/>
                <a:cxnLst/>
                <a:rect l="l" t="t" r="r" b="b"/>
                <a:pathLst>
                  <a:path w="24" h="358" extrusionOk="0">
                    <a:moveTo>
                      <a:pt x="0" y="357"/>
                    </a:moveTo>
                    <a:cubicBezTo>
                      <a:pt x="12" y="238"/>
                      <a:pt x="12" y="119"/>
                      <a:pt x="24" y="0"/>
                    </a:cubicBezTo>
                    <a:cubicBezTo>
                      <a:pt x="12" y="119"/>
                      <a:pt x="12" y="238"/>
                      <a:pt x="0" y="35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3" name="Google Shape;192;p27">
                <a:extLst>
                  <a:ext uri="{FF2B5EF4-FFF2-40B4-BE49-F238E27FC236}">
                    <a16:creationId xmlns:a16="http://schemas.microsoft.com/office/drawing/2014/main" id="{4DF391D2-99D0-78E2-8CCF-D1B67654DF6B}"/>
                  </a:ext>
                </a:extLst>
              </p:cNvPr>
              <p:cNvSpPr/>
              <p:nvPr/>
            </p:nvSpPr>
            <p:spPr>
              <a:xfrm>
                <a:off x="7513542" y="4037206"/>
                <a:ext cx="461" cy="8575"/>
              </a:xfrm>
              <a:custGeom>
                <a:avLst/>
                <a:gdLst/>
                <a:ahLst/>
                <a:cxnLst/>
                <a:rect l="l" t="t" r="r" b="b"/>
                <a:pathLst>
                  <a:path w="25" h="465" extrusionOk="0">
                    <a:moveTo>
                      <a:pt x="1" y="465"/>
                    </a:moveTo>
                    <a:cubicBezTo>
                      <a:pt x="1" y="310"/>
                      <a:pt x="12" y="155"/>
                      <a:pt x="24" y="1"/>
                    </a:cubicBezTo>
                    <a:cubicBezTo>
                      <a:pt x="12" y="155"/>
                      <a:pt x="1" y="310"/>
                      <a:pt x="1" y="46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4" name="Google Shape;193;p27">
                <a:extLst>
                  <a:ext uri="{FF2B5EF4-FFF2-40B4-BE49-F238E27FC236}">
                    <a16:creationId xmlns:a16="http://schemas.microsoft.com/office/drawing/2014/main" id="{50B7EC0F-AFE2-B4EB-2733-C1E078BB7247}"/>
                  </a:ext>
                </a:extLst>
              </p:cNvPr>
              <p:cNvSpPr/>
              <p:nvPr/>
            </p:nvSpPr>
            <p:spPr>
              <a:xfrm>
                <a:off x="7528478" y="3690756"/>
                <a:ext cx="240" cy="4407"/>
              </a:xfrm>
              <a:custGeom>
                <a:avLst/>
                <a:gdLst/>
                <a:ahLst/>
                <a:cxnLst/>
                <a:rect l="l" t="t" r="r" b="b"/>
                <a:pathLst>
                  <a:path w="13" h="239" extrusionOk="0">
                    <a:moveTo>
                      <a:pt x="12" y="239"/>
                    </a:moveTo>
                    <a:cubicBezTo>
                      <a:pt x="0" y="155"/>
                      <a:pt x="0" y="72"/>
                      <a:pt x="0" y="1"/>
                    </a:cubicBezTo>
                    <a:cubicBezTo>
                      <a:pt x="0" y="72"/>
                      <a:pt x="0" y="155"/>
                      <a:pt x="12" y="23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5" name="Google Shape;194;p27">
                <a:extLst>
                  <a:ext uri="{FF2B5EF4-FFF2-40B4-BE49-F238E27FC236}">
                    <a16:creationId xmlns:a16="http://schemas.microsoft.com/office/drawing/2014/main" id="{DEA0E9EF-B8C0-E363-711F-52636128F5C4}"/>
                  </a:ext>
                </a:extLst>
              </p:cNvPr>
              <p:cNvSpPr/>
              <p:nvPr/>
            </p:nvSpPr>
            <p:spPr>
              <a:xfrm>
                <a:off x="7522540" y="3896472"/>
                <a:ext cx="461" cy="7265"/>
              </a:xfrm>
              <a:custGeom>
                <a:avLst/>
                <a:gdLst/>
                <a:ahLst/>
                <a:cxnLst/>
                <a:rect l="l" t="t" r="r" b="b"/>
                <a:pathLst>
                  <a:path w="25" h="394" extrusionOk="0">
                    <a:moveTo>
                      <a:pt x="1" y="394"/>
                    </a:moveTo>
                    <a:cubicBezTo>
                      <a:pt x="1" y="263"/>
                      <a:pt x="13" y="132"/>
                      <a:pt x="24" y="1"/>
                    </a:cubicBezTo>
                    <a:cubicBezTo>
                      <a:pt x="13" y="132"/>
                      <a:pt x="1" y="263"/>
                      <a:pt x="1" y="39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6" name="Google Shape;195;p27">
                <a:extLst>
                  <a:ext uri="{FF2B5EF4-FFF2-40B4-BE49-F238E27FC236}">
                    <a16:creationId xmlns:a16="http://schemas.microsoft.com/office/drawing/2014/main" id="{767DEF6B-A320-4E4D-2DEF-31421BF79BFC}"/>
                  </a:ext>
                </a:extLst>
              </p:cNvPr>
              <p:cNvSpPr/>
              <p:nvPr/>
            </p:nvSpPr>
            <p:spPr>
              <a:xfrm>
                <a:off x="7496190" y="4296934"/>
                <a:ext cx="682" cy="11433"/>
              </a:xfrm>
              <a:custGeom>
                <a:avLst/>
                <a:gdLst/>
                <a:ahLst/>
                <a:cxnLst/>
                <a:rect l="l" t="t" r="r" b="b"/>
                <a:pathLst>
                  <a:path w="37" h="620" extrusionOk="0">
                    <a:moveTo>
                      <a:pt x="1" y="620"/>
                    </a:moveTo>
                    <a:cubicBezTo>
                      <a:pt x="13" y="417"/>
                      <a:pt x="25" y="215"/>
                      <a:pt x="37" y="1"/>
                    </a:cubicBezTo>
                    <a:cubicBezTo>
                      <a:pt x="25" y="215"/>
                      <a:pt x="13" y="417"/>
                      <a:pt x="1" y="62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7" name="Google Shape;196;p27">
                <a:extLst>
                  <a:ext uri="{FF2B5EF4-FFF2-40B4-BE49-F238E27FC236}">
                    <a16:creationId xmlns:a16="http://schemas.microsoft.com/office/drawing/2014/main" id="{8A4D6BD0-2571-2922-8BA2-6E26D8343F8B}"/>
                  </a:ext>
                </a:extLst>
              </p:cNvPr>
              <p:cNvSpPr/>
              <p:nvPr/>
            </p:nvSpPr>
            <p:spPr>
              <a:xfrm>
                <a:off x="7515957" y="3999663"/>
                <a:ext cx="461" cy="8575"/>
              </a:xfrm>
              <a:custGeom>
                <a:avLst/>
                <a:gdLst/>
                <a:ahLst/>
                <a:cxnLst/>
                <a:rect l="l" t="t" r="r" b="b"/>
                <a:pathLst>
                  <a:path w="25" h="465" extrusionOk="0">
                    <a:moveTo>
                      <a:pt x="0" y="465"/>
                    </a:moveTo>
                    <a:cubicBezTo>
                      <a:pt x="12" y="298"/>
                      <a:pt x="24" y="144"/>
                      <a:pt x="24" y="1"/>
                    </a:cubicBezTo>
                    <a:cubicBezTo>
                      <a:pt x="24" y="144"/>
                      <a:pt x="12" y="298"/>
                      <a:pt x="0" y="46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8" name="Google Shape;197;p27">
                <a:extLst>
                  <a:ext uri="{FF2B5EF4-FFF2-40B4-BE49-F238E27FC236}">
                    <a16:creationId xmlns:a16="http://schemas.microsoft.com/office/drawing/2014/main" id="{6D5AC800-04DF-4F26-0937-4077A4A8AB71}"/>
                  </a:ext>
                </a:extLst>
              </p:cNvPr>
              <p:cNvSpPr/>
              <p:nvPr/>
            </p:nvSpPr>
            <p:spPr>
              <a:xfrm>
                <a:off x="7528699" y="3699976"/>
                <a:ext cx="18" cy="18"/>
              </a:xfrm>
              <a:custGeom>
                <a:avLst/>
                <a:gdLst/>
                <a:ahLst/>
                <a:cxnLst/>
                <a:rect l="l" t="t" r="r" b="b"/>
                <a:pathLst>
                  <a:path w="1" h="1" extrusionOk="0">
                    <a:moveTo>
                      <a:pt x="0" y="1"/>
                    </a:move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79" name="Google Shape;198;p27">
                <a:extLst>
                  <a:ext uri="{FF2B5EF4-FFF2-40B4-BE49-F238E27FC236}">
                    <a16:creationId xmlns:a16="http://schemas.microsoft.com/office/drawing/2014/main" id="{FB380ED1-8799-6724-24B4-BF6C6941228E}"/>
                  </a:ext>
                </a:extLst>
              </p:cNvPr>
              <p:cNvSpPr/>
              <p:nvPr/>
            </p:nvSpPr>
            <p:spPr>
              <a:xfrm>
                <a:off x="7514648" y="4017881"/>
                <a:ext cx="664" cy="9238"/>
              </a:xfrm>
              <a:custGeom>
                <a:avLst/>
                <a:gdLst/>
                <a:ahLst/>
                <a:cxnLst/>
                <a:rect l="l" t="t" r="r" b="b"/>
                <a:pathLst>
                  <a:path w="36" h="501" extrusionOk="0">
                    <a:moveTo>
                      <a:pt x="0" y="501"/>
                    </a:moveTo>
                    <a:cubicBezTo>
                      <a:pt x="12" y="334"/>
                      <a:pt x="24" y="168"/>
                      <a:pt x="36" y="1"/>
                    </a:cubicBezTo>
                    <a:cubicBezTo>
                      <a:pt x="24" y="168"/>
                      <a:pt x="12" y="334"/>
                      <a:pt x="0" y="50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0" name="Google Shape;199;p27">
                <a:extLst>
                  <a:ext uri="{FF2B5EF4-FFF2-40B4-BE49-F238E27FC236}">
                    <a16:creationId xmlns:a16="http://schemas.microsoft.com/office/drawing/2014/main" id="{2B9BEFEE-FB5A-9482-FC0F-FCA496D55546}"/>
                  </a:ext>
                </a:extLst>
              </p:cNvPr>
              <p:cNvSpPr/>
              <p:nvPr/>
            </p:nvSpPr>
            <p:spPr>
              <a:xfrm>
                <a:off x="7521010" y="3626861"/>
                <a:ext cx="682" cy="2434"/>
              </a:xfrm>
              <a:custGeom>
                <a:avLst/>
                <a:gdLst/>
                <a:ahLst/>
                <a:cxnLst/>
                <a:rect l="l" t="t" r="r" b="b"/>
                <a:pathLst>
                  <a:path w="37" h="132" extrusionOk="0">
                    <a:moveTo>
                      <a:pt x="36" y="132"/>
                    </a:moveTo>
                    <a:cubicBezTo>
                      <a:pt x="24" y="84"/>
                      <a:pt x="12" y="37"/>
                      <a:pt x="0" y="1"/>
                    </a:cubicBezTo>
                    <a:cubicBezTo>
                      <a:pt x="12" y="37"/>
                      <a:pt x="24" y="84"/>
                      <a:pt x="36" y="132"/>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1" name="Google Shape;200;p27">
                <a:extLst>
                  <a:ext uri="{FF2B5EF4-FFF2-40B4-BE49-F238E27FC236}">
                    <a16:creationId xmlns:a16="http://schemas.microsoft.com/office/drawing/2014/main" id="{94E490C8-BB31-C6A6-2B62-E4AACD8BEA9A}"/>
                  </a:ext>
                </a:extLst>
              </p:cNvPr>
              <p:cNvSpPr/>
              <p:nvPr/>
            </p:nvSpPr>
            <p:spPr>
              <a:xfrm>
                <a:off x="7525399" y="3651017"/>
                <a:ext cx="461" cy="3319"/>
              </a:xfrm>
              <a:custGeom>
                <a:avLst/>
                <a:gdLst/>
                <a:ahLst/>
                <a:cxnLst/>
                <a:rect l="l" t="t" r="r" b="b"/>
                <a:pathLst>
                  <a:path w="25" h="180" extrusionOk="0">
                    <a:moveTo>
                      <a:pt x="24" y="179"/>
                    </a:moveTo>
                    <a:cubicBezTo>
                      <a:pt x="12" y="120"/>
                      <a:pt x="12" y="60"/>
                      <a:pt x="0" y="1"/>
                    </a:cubicBezTo>
                    <a:cubicBezTo>
                      <a:pt x="12" y="60"/>
                      <a:pt x="12" y="120"/>
                      <a:pt x="24" y="17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2" name="Google Shape;201;p27">
                <a:extLst>
                  <a:ext uri="{FF2B5EF4-FFF2-40B4-BE49-F238E27FC236}">
                    <a16:creationId xmlns:a16="http://schemas.microsoft.com/office/drawing/2014/main" id="{56DC2BDB-49CB-7EA2-6EF2-518470F16105}"/>
                  </a:ext>
                </a:extLst>
              </p:cNvPr>
              <p:cNvSpPr/>
              <p:nvPr/>
            </p:nvSpPr>
            <p:spPr>
              <a:xfrm>
                <a:off x="7475777" y="4641633"/>
                <a:ext cx="904" cy="13185"/>
              </a:xfrm>
              <a:custGeom>
                <a:avLst/>
                <a:gdLst/>
                <a:ahLst/>
                <a:cxnLst/>
                <a:rect l="l" t="t" r="r" b="b"/>
                <a:pathLst>
                  <a:path w="49" h="715" extrusionOk="0">
                    <a:moveTo>
                      <a:pt x="1" y="715"/>
                    </a:moveTo>
                    <a:cubicBezTo>
                      <a:pt x="13" y="477"/>
                      <a:pt x="24" y="239"/>
                      <a:pt x="48" y="0"/>
                    </a:cubicBezTo>
                    <a:cubicBezTo>
                      <a:pt x="24" y="239"/>
                      <a:pt x="13" y="477"/>
                      <a:pt x="1" y="7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3" name="Google Shape;202;p27">
                <a:extLst>
                  <a:ext uri="{FF2B5EF4-FFF2-40B4-BE49-F238E27FC236}">
                    <a16:creationId xmlns:a16="http://schemas.microsoft.com/office/drawing/2014/main" id="{43D23216-F3C9-56EF-C2B8-901D4F328377}"/>
                  </a:ext>
                </a:extLst>
              </p:cNvPr>
              <p:cNvSpPr/>
              <p:nvPr/>
            </p:nvSpPr>
            <p:spPr>
              <a:xfrm>
                <a:off x="7477307" y="4613309"/>
                <a:ext cx="682" cy="13185"/>
              </a:xfrm>
              <a:custGeom>
                <a:avLst/>
                <a:gdLst/>
                <a:ahLst/>
                <a:cxnLst/>
                <a:rect l="l" t="t" r="r" b="b"/>
                <a:pathLst>
                  <a:path w="37" h="715" extrusionOk="0">
                    <a:moveTo>
                      <a:pt x="1" y="715"/>
                    </a:moveTo>
                    <a:cubicBezTo>
                      <a:pt x="13" y="477"/>
                      <a:pt x="25" y="239"/>
                      <a:pt x="37" y="1"/>
                    </a:cubicBezTo>
                    <a:cubicBezTo>
                      <a:pt x="25" y="239"/>
                      <a:pt x="13" y="477"/>
                      <a:pt x="1" y="7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4" name="Google Shape;203;p27">
                <a:extLst>
                  <a:ext uri="{FF2B5EF4-FFF2-40B4-BE49-F238E27FC236}">
                    <a16:creationId xmlns:a16="http://schemas.microsoft.com/office/drawing/2014/main" id="{D1D07851-F000-6496-CED2-7A434AC855D9}"/>
                  </a:ext>
                </a:extLst>
              </p:cNvPr>
              <p:cNvSpPr/>
              <p:nvPr/>
            </p:nvSpPr>
            <p:spPr>
              <a:xfrm>
                <a:off x="7528257" y="3776170"/>
                <a:ext cx="240" cy="5716"/>
              </a:xfrm>
              <a:custGeom>
                <a:avLst/>
                <a:gdLst/>
                <a:ahLst/>
                <a:cxnLst/>
                <a:rect l="l" t="t" r="r" b="b"/>
                <a:pathLst>
                  <a:path w="13" h="310" extrusionOk="0">
                    <a:moveTo>
                      <a:pt x="0" y="310"/>
                    </a:moveTo>
                    <a:cubicBezTo>
                      <a:pt x="0" y="203"/>
                      <a:pt x="0" y="95"/>
                      <a:pt x="12" y="0"/>
                    </a:cubicBezTo>
                    <a:cubicBezTo>
                      <a:pt x="0" y="95"/>
                      <a:pt x="0" y="203"/>
                      <a:pt x="0" y="31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5" name="Google Shape;204;p27">
                <a:extLst>
                  <a:ext uri="{FF2B5EF4-FFF2-40B4-BE49-F238E27FC236}">
                    <a16:creationId xmlns:a16="http://schemas.microsoft.com/office/drawing/2014/main" id="{494F81BB-D055-AE70-8141-E11714AE37AC}"/>
                  </a:ext>
                </a:extLst>
              </p:cNvPr>
              <p:cNvSpPr/>
              <p:nvPr/>
            </p:nvSpPr>
            <p:spPr>
              <a:xfrm>
                <a:off x="7526487" y="3825349"/>
                <a:ext cx="18" cy="3079"/>
              </a:xfrm>
              <a:custGeom>
                <a:avLst/>
                <a:gdLst/>
                <a:ahLst/>
                <a:cxnLst/>
                <a:rect l="l" t="t" r="r" b="b"/>
                <a:pathLst>
                  <a:path w="1" h="167" extrusionOk="0">
                    <a:moveTo>
                      <a:pt x="1" y="167"/>
                    </a:moveTo>
                    <a:cubicBezTo>
                      <a:pt x="1" y="107"/>
                      <a:pt x="1" y="60"/>
                      <a:pt x="1" y="0"/>
                    </a:cubicBezTo>
                    <a:cubicBezTo>
                      <a:pt x="1" y="60"/>
                      <a:pt x="1" y="107"/>
                      <a:pt x="1" y="16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6" name="Google Shape;205;p27">
                <a:extLst>
                  <a:ext uri="{FF2B5EF4-FFF2-40B4-BE49-F238E27FC236}">
                    <a16:creationId xmlns:a16="http://schemas.microsoft.com/office/drawing/2014/main" id="{EC94D80F-EB0A-A755-58D7-BDA15A647D31}"/>
                  </a:ext>
                </a:extLst>
              </p:cNvPr>
              <p:cNvSpPr/>
              <p:nvPr/>
            </p:nvSpPr>
            <p:spPr>
              <a:xfrm>
                <a:off x="7470281" y="4760405"/>
                <a:ext cx="461" cy="12097"/>
              </a:xfrm>
              <a:custGeom>
                <a:avLst/>
                <a:gdLst/>
                <a:ahLst/>
                <a:cxnLst/>
                <a:rect l="l" t="t" r="r" b="b"/>
                <a:pathLst>
                  <a:path w="25" h="656" extrusionOk="0">
                    <a:moveTo>
                      <a:pt x="1" y="656"/>
                    </a:moveTo>
                    <a:cubicBezTo>
                      <a:pt x="13" y="429"/>
                      <a:pt x="13" y="215"/>
                      <a:pt x="25" y="1"/>
                    </a:cubicBezTo>
                    <a:cubicBezTo>
                      <a:pt x="13" y="215"/>
                      <a:pt x="13" y="429"/>
                      <a:pt x="1" y="656"/>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7" name="Google Shape;206;p27">
                <a:extLst>
                  <a:ext uri="{FF2B5EF4-FFF2-40B4-BE49-F238E27FC236}">
                    <a16:creationId xmlns:a16="http://schemas.microsoft.com/office/drawing/2014/main" id="{C55FBABA-FB37-8D88-D101-49C4014769C5}"/>
                  </a:ext>
                </a:extLst>
              </p:cNvPr>
              <p:cNvSpPr/>
              <p:nvPr/>
            </p:nvSpPr>
            <p:spPr>
              <a:xfrm>
                <a:off x="7478856" y="4585428"/>
                <a:ext cx="682" cy="12963"/>
              </a:xfrm>
              <a:custGeom>
                <a:avLst/>
                <a:gdLst/>
                <a:ahLst/>
                <a:cxnLst/>
                <a:rect l="l" t="t" r="r" b="b"/>
                <a:pathLst>
                  <a:path w="37" h="703" extrusionOk="0">
                    <a:moveTo>
                      <a:pt x="0" y="703"/>
                    </a:moveTo>
                    <a:cubicBezTo>
                      <a:pt x="12" y="477"/>
                      <a:pt x="24" y="239"/>
                      <a:pt x="36" y="0"/>
                    </a:cubicBezTo>
                    <a:cubicBezTo>
                      <a:pt x="24" y="239"/>
                      <a:pt x="12" y="477"/>
                      <a:pt x="0" y="70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8" name="Google Shape;207;p27">
                <a:extLst>
                  <a:ext uri="{FF2B5EF4-FFF2-40B4-BE49-F238E27FC236}">
                    <a16:creationId xmlns:a16="http://schemas.microsoft.com/office/drawing/2014/main" id="{460A287D-29B1-5807-ECDF-0DB68C925733}"/>
                  </a:ext>
                </a:extLst>
              </p:cNvPr>
              <p:cNvSpPr/>
              <p:nvPr/>
            </p:nvSpPr>
            <p:spPr>
              <a:xfrm>
                <a:off x="7527814" y="3788672"/>
                <a:ext cx="240" cy="5514"/>
              </a:xfrm>
              <a:custGeom>
                <a:avLst/>
                <a:gdLst/>
                <a:ahLst/>
                <a:cxnLst/>
                <a:rect l="l" t="t" r="r" b="b"/>
                <a:pathLst>
                  <a:path w="13" h="299" extrusionOk="0">
                    <a:moveTo>
                      <a:pt x="0" y="298"/>
                    </a:moveTo>
                    <a:cubicBezTo>
                      <a:pt x="0" y="191"/>
                      <a:pt x="12" y="96"/>
                      <a:pt x="12" y="1"/>
                    </a:cubicBezTo>
                    <a:cubicBezTo>
                      <a:pt x="12" y="96"/>
                      <a:pt x="0" y="191"/>
                      <a:pt x="0" y="29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89" name="Google Shape;208;p27">
                <a:extLst>
                  <a:ext uri="{FF2B5EF4-FFF2-40B4-BE49-F238E27FC236}">
                    <a16:creationId xmlns:a16="http://schemas.microsoft.com/office/drawing/2014/main" id="{A9569EC8-3AE0-B2CD-477F-B56EA6B9CAAD}"/>
                  </a:ext>
                </a:extLst>
              </p:cNvPr>
              <p:cNvSpPr/>
              <p:nvPr/>
            </p:nvSpPr>
            <p:spPr>
              <a:xfrm>
                <a:off x="7468972" y="4791845"/>
                <a:ext cx="461" cy="11175"/>
              </a:xfrm>
              <a:custGeom>
                <a:avLst/>
                <a:gdLst/>
                <a:ahLst/>
                <a:cxnLst/>
                <a:rect l="l" t="t" r="r" b="b"/>
                <a:pathLst>
                  <a:path w="25" h="606" extrusionOk="0">
                    <a:moveTo>
                      <a:pt x="24" y="0"/>
                    </a:moveTo>
                    <a:cubicBezTo>
                      <a:pt x="12" y="202"/>
                      <a:pt x="1" y="392"/>
                      <a:pt x="1" y="606"/>
                    </a:cubicBezTo>
                    <a:cubicBezTo>
                      <a:pt x="1" y="404"/>
                      <a:pt x="12" y="202"/>
                      <a:pt x="24" y="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0" name="Google Shape;209;p27">
                <a:extLst>
                  <a:ext uri="{FF2B5EF4-FFF2-40B4-BE49-F238E27FC236}">
                    <a16:creationId xmlns:a16="http://schemas.microsoft.com/office/drawing/2014/main" id="{3DA48E94-4F1F-1FF1-EDD1-6FC4FA6402C9}"/>
                  </a:ext>
                </a:extLst>
              </p:cNvPr>
              <p:cNvSpPr/>
              <p:nvPr/>
            </p:nvSpPr>
            <p:spPr>
              <a:xfrm>
                <a:off x="7527372" y="3801635"/>
                <a:ext cx="240" cy="4407"/>
              </a:xfrm>
              <a:custGeom>
                <a:avLst/>
                <a:gdLst/>
                <a:ahLst/>
                <a:cxnLst/>
                <a:rect l="l" t="t" r="r" b="b"/>
                <a:pathLst>
                  <a:path w="13" h="239" extrusionOk="0">
                    <a:moveTo>
                      <a:pt x="1" y="238"/>
                    </a:moveTo>
                    <a:cubicBezTo>
                      <a:pt x="1" y="155"/>
                      <a:pt x="13" y="84"/>
                      <a:pt x="13" y="0"/>
                    </a:cubicBezTo>
                    <a:cubicBezTo>
                      <a:pt x="13" y="84"/>
                      <a:pt x="1" y="155"/>
                      <a:pt x="1" y="23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1" name="Google Shape;210;p27">
                <a:extLst>
                  <a:ext uri="{FF2B5EF4-FFF2-40B4-BE49-F238E27FC236}">
                    <a16:creationId xmlns:a16="http://schemas.microsoft.com/office/drawing/2014/main" id="{66563592-04C1-F460-447C-691F49C1BCD9}"/>
                  </a:ext>
                </a:extLst>
              </p:cNvPr>
              <p:cNvSpPr/>
              <p:nvPr/>
            </p:nvSpPr>
            <p:spPr>
              <a:xfrm>
                <a:off x="7471609" y="4729444"/>
                <a:ext cx="682" cy="12982"/>
              </a:xfrm>
              <a:custGeom>
                <a:avLst/>
                <a:gdLst/>
                <a:ahLst/>
                <a:cxnLst/>
                <a:rect l="l" t="t" r="r" b="b"/>
                <a:pathLst>
                  <a:path w="37" h="704" extrusionOk="0">
                    <a:moveTo>
                      <a:pt x="0" y="703"/>
                    </a:moveTo>
                    <a:cubicBezTo>
                      <a:pt x="12" y="465"/>
                      <a:pt x="24" y="239"/>
                      <a:pt x="36" y="1"/>
                    </a:cubicBezTo>
                    <a:cubicBezTo>
                      <a:pt x="24" y="239"/>
                      <a:pt x="12" y="465"/>
                      <a:pt x="0" y="70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2" name="Google Shape;211;p27">
                <a:extLst>
                  <a:ext uri="{FF2B5EF4-FFF2-40B4-BE49-F238E27FC236}">
                    <a16:creationId xmlns:a16="http://schemas.microsoft.com/office/drawing/2014/main" id="{48C8614F-7513-033C-EEB3-A657A0CCF48E}"/>
                  </a:ext>
                </a:extLst>
              </p:cNvPr>
              <p:cNvSpPr/>
              <p:nvPr/>
            </p:nvSpPr>
            <p:spPr>
              <a:xfrm>
                <a:off x="7472918" y="4699147"/>
                <a:ext cx="682" cy="13848"/>
              </a:xfrm>
              <a:custGeom>
                <a:avLst/>
                <a:gdLst/>
                <a:ahLst/>
                <a:cxnLst/>
                <a:rect l="l" t="t" r="r" b="b"/>
                <a:pathLst>
                  <a:path w="37" h="751" extrusionOk="0">
                    <a:moveTo>
                      <a:pt x="1" y="751"/>
                    </a:moveTo>
                    <a:cubicBezTo>
                      <a:pt x="13" y="501"/>
                      <a:pt x="25" y="251"/>
                      <a:pt x="37" y="1"/>
                    </a:cubicBezTo>
                    <a:cubicBezTo>
                      <a:pt x="25" y="251"/>
                      <a:pt x="13" y="501"/>
                      <a:pt x="1" y="75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3" name="Google Shape;212;p27">
                <a:extLst>
                  <a:ext uri="{FF2B5EF4-FFF2-40B4-BE49-F238E27FC236}">
                    <a16:creationId xmlns:a16="http://schemas.microsoft.com/office/drawing/2014/main" id="{D13057DC-A1DA-48D4-68DE-E4B9A45D6AC7}"/>
                  </a:ext>
                </a:extLst>
              </p:cNvPr>
              <p:cNvSpPr/>
              <p:nvPr/>
            </p:nvSpPr>
            <p:spPr>
              <a:xfrm>
                <a:off x="7474467" y="4669957"/>
                <a:ext cx="664" cy="13848"/>
              </a:xfrm>
              <a:custGeom>
                <a:avLst/>
                <a:gdLst/>
                <a:ahLst/>
                <a:cxnLst/>
                <a:rect l="l" t="t" r="r" b="b"/>
                <a:pathLst>
                  <a:path w="36" h="751" extrusionOk="0">
                    <a:moveTo>
                      <a:pt x="0" y="750"/>
                    </a:moveTo>
                    <a:cubicBezTo>
                      <a:pt x="12" y="500"/>
                      <a:pt x="24" y="250"/>
                      <a:pt x="36" y="0"/>
                    </a:cubicBezTo>
                    <a:cubicBezTo>
                      <a:pt x="24" y="250"/>
                      <a:pt x="12" y="500"/>
                      <a:pt x="0" y="75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4" name="Google Shape;213;p27">
                <a:extLst>
                  <a:ext uri="{FF2B5EF4-FFF2-40B4-BE49-F238E27FC236}">
                    <a16:creationId xmlns:a16="http://schemas.microsoft.com/office/drawing/2014/main" id="{1A8D1FFC-8D84-4BDB-F072-D123AB9655FA}"/>
                  </a:ext>
                </a:extLst>
              </p:cNvPr>
              <p:cNvSpPr/>
              <p:nvPr/>
            </p:nvSpPr>
            <p:spPr>
              <a:xfrm>
                <a:off x="7528478" y="3764092"/>
                <a:ext cx="240" cy="5495"/>
              </a:xfrm>
              <a:custGeom>
                <a:avLst/>
                <a:gdLst/>
                <a:ahLst/>
                <a:cxnLst/>
                <a:rect l="l" t="t" r="r" b="b"/>
                <a:pathLst>
                  <a:path w="13" h="298" extrusionOk="0">
                    <a:moveTo>
                      <a:pt x="0" y="298"/>
                    </a:moveTo>
                    <a:cubicBezTo>
                      <a:pt x="12" y="191"/>
                      <a:pt x="12" y="96"/>
                      <a:pt x="12" y="0"/>
                    </a:cubicBezTo>
                    <a:cubicBezTo>
                      <a:pt x="12" y="96"/>
                      <a:pt x="12" y="191"/>
                      <a:pt x="0" y="29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5" name="Google Shape;214;p27">
                <a:extLst>
                  <a:ext uri="{FF2B5EF4-FFF2-40B4-BE49-F238E27FC236}">
                    <a16:creationId xmlns:a16="http://schemas.microsoft.com/office/drawing/2014/main" id="{6119C955-D503-0D26-DD60-D2E2B36FFC8A}"/>
                  </a:ext>
                </a:extLst>
              </p:cNvPr>
              <p:cNvSpPr/>
              <p:nvPr/>
            </p:nvSpPr>
            <p:spPr>
              <a:xfrm>
                <a:off x="7490049" y="4397266"/>
                <a:ext cx="682" cy="12539"/>
              </a:xfrm>
              <a:custGeom>
                <a:avLst/>
                <a:gdLst/>
                <a:ahLst/>
                <a:cxnLst/>
                <a:rect l="l" t="t" r="r" b="b"/>
                <a:pathLst>
                  <a:path w="37" h="680" extrusionOk="0">
                    <a:moveTo>
                      <a:pt x="1" y="679"/>
                    </a:moveTo>
                    <a:cubicBezTo>
                      <a:pt x="12" y="453"/>
                      <a:pt x="24" y="227"/>
                      <a:pt x="36" y="1"/>
                    </a:cubicBezTo>
                    <a:cubicBezTo>
                      <a:pt x="24" y="227"/>
                      <a:pt x="12" y="453"/>
                      <a:pt x="1" y="67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6" name="Google Shape;215;p27">
                <a:extLst>
                  <a:ext uri="{FF2B5EF4-FFF2-40B4-BE49-F238E27FC236}">
                    <a16:creationId xmlns:a16="http://schemas.microsoft.com/office/drawing/2014/main" id="{E27B330B-6600-75F3-F757-26CD0CB69FB7}"/>
                  </a:ext>
                </a:extLst>
              </p:cNvPr>
              <p:cNvSpPr/>
              <p:nvPr/>
            </p:nvSpPr>
            <p:spPr>
              <a:xfrm>
                <a:off x="7491580" y="4371579"/>
                <a:ext cx="682" cy="12318"/>
              </a:xfrm>
              <a:custGeom>
                <a:avLst/>
                <a:gdLst/>
                <a:ahLst/>
                <a:cxnLst/>
                <a:rect l="l" t="t" r="r" b="b"/>
                <a:pathLst>
                  <a:path w="37" h="668" extrusionOk="0">
                    <a:moveTo>
                      <a:pt x="1" y="668"/>
                    </a:moveTo>
                    <a:cubicBezTo>
                      <a:pt x="13" y="441"/>
                      <a:pt x="25" y="227"/>
                      <a:pt x="37" y="1"/>
                    </a:cubicBezTo>
                    <a:cubicBezTo>
                      <a:pt x="25" y="227"/>
                      <a:pt x="13" y="441"/>
                      <a:pt x="1" y="66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7" name="Google Shape;216;p27">
                <a:extLst>
                  <a:ext uri="{FF2B5EF4-FFF2-40B4-BE49-F238E27FC236}">
                    <a16:creationId xmlns:a16="http://schemas.microsoft.com/office/drawing/2014/main" id="{B8451B03-B059-4726-72FD-28FCDC378BE6}"/>
                  </a:ext>
                </a:extLst>
              </p:cNvPr>
              <p:cNvSpPr/>
              <p:nvPr/>
            </p:nvSpPr>
            <p:spPr>
              <a:xfrm>
                <a:off x="7524956" y="3850815"/>
                <a:ext cx="461" cy="6602"/>
              </a:xfrm>
              <a:custGeom>
                <a:avLst/>
                <a:gdLst/>
                <a:ahLst/>
                <a:cxnLst/>
                <a:rect l="l" t="t" r="r" b="b"/>
                <a:pathLst>
                  <a:path w="25" h="358" extrusionOk="0">
                    <a:moveTo>
                      <a:pt x="1" y="357"/>
                    </a:moveTo>
                    <a:cubicBezTo>
                      <a:pt x="13" y="238"/>
                      <a:pt x="13" y="119"/>
                      <a:pt x="24" y="0"/>
                    </a:cubicBezTo>
                    <a:cubicBezTo>
                      <a:pt x="13" y="119"/>
                      <a:pt x="13" y="238"/>
                      <a:pt x="1" y="35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8" name="Google Shape;217;p27">
                <a:extLst>
                  <a:ext uri="{FF2B5EF4-FFF2-40B4-BE49-F238E27FC236}">
                    <a16:creationId xmlns:a16="http://schemas.microsoft.com/office/drawing/2014/main" id="{756C70D9-77DD-BF2F-BD1B-3DE5E56984AE}"/>
                  </a:ext>
                </a:extLst>
              </p:cNvPr>
              <p:cNvSpPr/>
              <p:nvPr/>
            </p:nvSpPr>
            <p:spPr>
              <a:xfrm>
                <a:off x="7494659" y="4321311"/>
                <a:ext cx="682" cy="11875"/>
              </a:xfrm>
              <a:custGeom>
                <a:avLst/>
                <a:gdLst/>
                <a:ahLst/>
                <a:cxnLst/>
                <a:rect l="l" t="t" r="r" b="b"/>
                <a:pathLst>
                  <a:path w="37" h="644" extrusionOk="0">
                    <a:moveTo>
                      <a:pt x="1" y="643"/>
                    </a:moveTo>
                    <a:cubicBezTo>
                      <a:pt x="12" y="429"/>
                      <a:pt x="24" y="215"/>
                      <a:pt x="36" y="0"/>
                    </a:cubicBezTo>
                    <a:cubicBezTo>
                      <a:pt x="24" y="215"/>
                      <a:pt x="12" y="429"/>
                      <a:pt x="1" y="64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99" name="Google Shape;218;p27">
                <a:extLst>
                  <a:ext uri="{FF2B5EF4-FFF2-40B4-BE49-F238E27FC236}">
                    <a16:creationId xmlns:a16="http://schemas.microsoft.com/office/drawing/2014/main" id="{3837F43F-0756-2F83-D3B2-CB8744B1339C}"/>
                  </a:ext>
                </a:extLst>
              </p:cNvPr>
              <p:cNvSpPr/>
              <p:nvPr/>
            </p:nvSpPr>
            <p:spPr>
              <a:xfrm>
                <a:off x="7523425" y="3638073"/>
                <a:ext cx="664" cy="2858"/>
              </a:xfrm>
              <a:custGeom>
                <a:avLst/>
                <a:gdLst/>
                <a:ahLst/>
                <a:cxnLst/>
                <a:rect l="l" t="t" r="r" b="b"/>
                <a:pathLst>
                  <a:path w="36" h="155" extrusionOk="0">
                    <a:moveTo>
                      <a:pt x="36" y="155"/>
                    </a:moveTo>
                    <a:cubicBezTo>
                      <a:pt x="24" y="107"/>
                      <a:pt x="12" y="48"/>
                      <a:pt x="0" y="0"/>
                    </a:cubicBezTo>
                    <a:cubicBezTo>
                      <a:pt x="12" y="48"/>
                      <a:pt x="24" y="107"/>
                      <a:pt x="36" y="15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0" name="Google Shape;219;p27">
                <a:extLst>
                  <a:ext uri="{FF2B5EF4-FFF2-40B4-BE49-F238E27FC236}">
                    <a16:creationId xmlns:a16="http://schemas.microsoft.com/office/drawing/2014/main" id="{49E460AF-868B-AC86-1D6D-EB4428D10946}"/>
                  </a:ext>
                </a:extLst>
              </p:cNvPr>
              <p:cNvSpPr/>
              <p:nvPr/>
            </p:nvSpPr>
            <p:spPr>
              <a:xfrm>
                <a:off x="7524513" y="3644213"/>
                <a:ext cx="461" cy="3319"/>
              </a:xfrm>
              <a:custGeom>
                <a:avLst/>
                <a:gdLst/>
                <a:ahLst/>
                <a:cxnLst/>
                <a:rect l="l" t="t" r="r" b="b"/>
                <a:pathLst>
                  <a:path w="25" h="180" extrusionOk="0">
                    <a:moveTo>
                      <a:pt x="25" y="179"/>
                    </a:moveTo>
                    <a:cubicBezTo>
                      <a:pt x="13" y="120"/>
                      <a:pt x="13" y="60"/>
                      <a:pt x="1" y="0"/>
                    </a:cubicBezTo>
                    <a:cubicBezTo>
                      <a:pt x="13" y="60"/>
                      <a:pt x="13" y="120"/>
                      <a:pt x="25" y="17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1" name="Google Shape;220;p27">
                <a:extLst>
                  <a:ext uri="{FF2B5EF4-FFF2-40B4-BE49-F238E27FC236}">
                    <a16:creationId xmlns:a16="http://schemas.microsoft.com/office/drawing/2014/main" id="{CBD23E3A-1938-26E1-F3D5-E8765C68647E}"/>
                  </a:ext>
                </a:extLst>
              </p:cNvPr>
              <p:cNvSpPr/>
              <p:nvPr/>
            </p:nvSpPr>
            <p:spPr>
              <a:xfrm>
                <a:off x="7493129" y="4346335"/>
                <a:ext cx="664" cy="11875"/>
              </a:xfrm>
              <a:custGeom>
                <a:avLst/>
                <a:gdLst/>
                <a:ahLst/>
                <a:cxnLst/>
                <a:rect l="l" t="t" r="r" b="b"/>
                <a:pathLst>
                  <a:path w="36" h="644" extrusionOk="0">
                    <a:moveTo>
                      <a:pt x="0" y="644"/>
                    </a:moveTo>
                    <a:cubicBezTo>
                      <a:pt x="12" y="429"/>
                      <a:pt x="24" y="215"/>
                      <a:pt x="36" y="1"/>
                    </a:cubicBezTo>
                    <a:cubicBezTo>
                      <a:pt x="24" y="215"/>
                      <a:pt x="12" y="429"/>
                      <a:pt x="0" y="64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2" name="Google Shape;221;p27">
                <a:extLst>
                  <a:ext uri="{FF2B5EF4-FFF2-40B4-BE49-F238E27FC236}">
                    <a16:creationId xmlns:a16="http://schemas.microsoft.com/office/drawing/2014/main" id="{13AADCEE-444B-6762-CEA2-BF8A1093FB40}"/>
                  </a:ext>
                </a:extLst>
              </p:cNvPr>
              <p:cNvSpPr/>
              <p:nvPr/>
            </p:nvSpPr>
            <p:spPr>
              <a:xfrm>
                <a:off x="7522319" y="3632135"/>
                <a:ext cx="682" cy="2655"/>
              </a:xfrm>
              <a:custGeom>
                <a:avLst/>
                <a:gdLst/>
                <a:ahLst/>
                <a:cxnLst/>
                <a:rect l="l" t="t" r="r" b="b"/>
                <a:pathLst>
                  <a:path w="37" h="144" extrusionOk="0">
                    <a:moveTo>
                      <a:pt x="36" y="144"/>
                    </a:moveTo>
                    <a:cubicBezTo>
                      <a:pt x="25" y="96"/>
                      <a:pt x="13" y="48"/>
                      <a:pt x="1" y="1"/>
                    </a:cubicBezTo>
                    <a:cubicBezTo>
                      <a:pt x="13" y="48"/>
                      <a:pt x="25" y="96"/>
                      <a:pt x="36" y="14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3" name="Google Shape;222;p27">
                <a:extLst>
                  <a:ext uri="{FF2B5EF4-FFF2-40B4-BE49-F238E27FC236}">
                    <a16:creationId xmlns:a16="http://schemas.microsoft.com/office/drawing/2014/main" id="{70670052-F0DB-2627-680F-C894FFE62874}"/>
                  </a:ext>
                </a:extLst>
              </p:cNvPr>
              <p:cNvSpPr/>
              <p:nvPr/>
            </p:nvSpPr>
            <p:spPr>
              <a:xfrm>
                <a:off x="7480387" y="4557768"/>
                <a:ext cx="682" cy="13406"/>
              </a:xfrm>
              <a:custGeom>
                <a:avLst/>
                <a:gdLst/>
                <a:ahLst/>
                <a:cxnLst/>
                <a:rect l="l" t="t" r="r" b="b"/>
                <a:pathLst>
                  <a:path w="37" h="727" extrusionOk="0">
                    <a:moveTo>
                      <a:pt x="1" y="727"/>
                    </a:moveTo>
                    <a:cubicBezTo>
                      <a:pt x="13" y="477"/>
                      <a:pt x="24" y="238"/>
                      <a:pt x="36" y="0"/>
                    </a:cubicBezTo>
                    <a:cubicBezTo>
                      <a:pt x="24" y="238"/>
                      <a:pt x="13" y="477"/>
                      <a:pt x="1" y="72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4" name="Google Shape;223;p27">
                <a:extLst>
                  <a:ext uri="{FF2B5EF4-FFF2-40B4-BE49-F238E27FC236}">
                    <a16:creationId xmlns:a16="http://schemas.microsoft.com/office/drawing/2014/main" id="{DAF4E941-A6BB-08D6-F837-793E5C675CB4}"/>
                  </a:ext>
                </a:extLst>
              </p:cNvPr>
              <p:cNvSpPr/>
              <p:nvPr/>
            </p:nvSpPr>
            <p:spPr>
              <a:xfrm>
                <a:off x="7488519" y="4423617"/>
                <a:ext cx="664" cy="12318"/>
              </a:xfrm>
              <a:custGeom>
                <a:avLst/>
                <a:gdLst/>
                <a:ahLst/>
                <a:cxnLst/>
                <a:rect l="l" t="t" r="r" b="b"/>
                <a:pathLst>
                  <a:path w="36" h="668" extrusionOk="0">
                    <a:moveTo>
                      <a:pt x="0" y="667"/>
                    </a:moveTo>
                    <a:cubicBezTo>
                      <a:pt x="12" y="441"/>
                      <a:pt x="24" y="215"/>
                      <a:pt x="36" y="1"/>
                    </a:cubicBezTo>
                    <a:cubicBezTo>
                      <a:pt x="24" y="215"/>
                      <a:pt x="12" y="441"/>
                      <a:pt x="0" y="66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5" name="Google Shape;224;p27">
                <a:extLst>
                  <a:ext uri="{FF2B5EF4-FFF2-40B4-BE49-F238E27FC236}">
                    <a16:creationId xmlns:a16="http://schemas.microsoft.com/office/drawing/2014/main" id="{FB4BB50F-67C5-5B11-0412-C43429728A63}"/>
                  </a:ext>
                </a:extLst>
              </p:cNvPr>
              <p:cNvSpPr/>
              <p:nvPr/>
            </p:nvSpPr>
            <p:spPr>
              <a:xfrm>
                <a:off x="7486970" y="4449967"/>
                <a:ext cx="682" cy="12963"/>
              </a:xfrm>
              <a:custGeom>
                <a:avLst/>
                <a:gdLst/>
                <a:ahLst/>
                <a:cxnLst/>
                <a:rect l="l" t="t" r="r" b="b"/>
                <a:pathLst>
                  <a:path w="37" h="703" extrusionOk="0">
                    <a:moveTo>
                      <a:pt x="1" y="703"/>
                    </a:moveTo>
                    <a:cubicBezTo>
                      <a:pt x="13" y="465"/>
                      <a:pt x="25" y="238"/>
                      <a:pt x="37" y="0"/>
                    </a:cubicBezTo>
                    <a:cubicBezTo>
                      <a:pt x="25" y="238"/>
                      <a:pt x="13" y="465"/>
                      <a:pt x="1" y="70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6" name="Google Shape;225;p27">
                <a:extLst>
                  <a:ext uri="{FF2B5EF4-FFF2-40B4-BE49-F238E27FC236}">
                    <a16:creationId xmlns:a16="http://schemas.microsoft.com/office/drawing/2014/main" id="{32AD5B00-A8D1-653C-CEC5-7B6E30919C7A}"/>
                  </a:ext>
                </a:extLst>
              </p:cNvPr>
              <p:cNvSpPr/>
              <p:nvPr/>
            </p:nvSpPr>
            <p:spPr>
              <a:xfrm>
                <a:off x="7525841" y="3836985"/>
                <a:ext cx="240" cy="5716"/>
              </a:xfrm>
              <a:custGeom>
                <a:avLst/>
                <a:gdLst/>
                <a:ahLst/>
                <a:cxnLst/>
                <a:rect l="l" t="t" r="r" b="b"/>
                <a:pathLst>
                  <a:path w="13" h="310" extrusionOk="0">
                    <a:moveTo>
                      <a:pt x="0" y="310"/>
                    </a:moveTo>
                    <a:cubicBezTo>
                      <a:pt x="0" y="203"/>
                      <a:pt x="0" y="107"/>
                      <a:pt x="12" y="0"/>
                    </a:cubicBezTo>
                    <a:cubicBezTo>
                      <a:pt x="0" y="107"/>
                      <a:pt x="0" y="203"/>
                      <a:pt x="0" y="31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7" name="Google Shape;226;p27">
                <a:extLst>
                  <a:ext uri="{FF2B5EF4-FFF2-40B4-BE49-F238E27FC236}">
                    <a16:creationId xmlns:a16="http://schemas.microsoft.com/office/drawing/2014/main" id="{2D979679-6E9B-F102-2BA2-9F93B973AC1F}"/>
                  </a:ext>
                </a:extLst>
              </p:cNvPr>
              <p:cNvSpPr/>
              <p:nvPr/>
            </p:nvSpPr>
            <p:spPr>
              <a:xfrm>
                <a:off x="7299472" y="2906945"/>
                <a:ext cx="646820" cy="1928566"/>
              </a:xfrm>
              <a:custGeom>
                <a:avLst/>
                <a:gdLst/>
                <a:ahLst/>
                <a:cxnLst/>
                <a:rect l="l" t="t" r="r" b="b"/>
                <a:pathLst>
                  <a:path w="35077" h="104586" extrusionOk="0">
                    <a:moveTo>
                      <a:pt x="17350" y="1"/>
                    </a:moveTo>
                    <a:cubicBezTo>
                      <a:pt x="15907" y="1"/>
                      <a:pt x="15419" y="1326"/>
                      <a:pt x="15396" y="2430"/>
                    </a:cubicBezTo>
                    <a:cubicBezTo>
                      <a:pt x="15372" y="3549"/>
                      <a:pt x="15348" y="5359"/>
                      <a:pt x="15229" y="6431"/>
                    </a:cubicBezTo>
                    <a:cubicBezTo>
                      <a:pt x="15098" y="7502"/>
                      <a:pt x="14979" y="10526"/>
                      <a:pt x="15003" y="11920"/>
                    </a:cubicBezTo>
                    <a:cubicBezTo>
                      <a:pt x="15015" y="13324"/>
                      <a:pt x="15503" y="17242"/>
                      <a:pt x="14467" y="17313"/>
                    </a:cubicBezTo>
                    <a:cubicBezTo>
                      <a:pt x="14459" y="17314"/>
                      <a:pt x="14452" y="17314"/>
                      <a:pt x="14444" y="17314"/>
                    </a:cubicBezTo>
                    <a:cubicBezTo>
                      <a:pt x="13415" y="17314"/>
                      <a:pt x="12286" y="12507"/>
                      <a:pt x="11931" y="11479"/>
                    </a:cubicBezTo>
                    <a:cubicBezTo>
                      <a:pt x="11586" y="10443"/>
                      <a:pt x="11026" y="8205"/>
                      <a:pt x="10681" y="7312"/>
                    </a:cubicBezTo>
                    <a:cubicBezTo>
                      <a:pt x="10347" y="6478"/>
                      <a:pt x="9827" y="3042"/>
                      <a:pt x="8085" y="3042"/>
                    </a:cubicBezTo>
                    <a:cubicBezTo>
                      <a:pt x="7961" y="3042"/>
                      <a:pt x="7830" y="3060"/>
                      <a:pt x="7692" y="3097"/>
                    </a:cubicBezTo>
                    <a:cubicBezTo>
                      <a:pt x="5633" y="3657"/>
                      <a:pt x="6240" y="5669"/>
                      <a:pt x="6537" y="6895"/>
                    </a:cubicBezTo>
                    <a:cubicBezTo>
                      <a:pt x="6835" y="8110"/>
                      <a:pt x="7990" y="12658"/>
                      <a:pt x="8371" y="14432"/>
                    </a:cubicBezTo>
                    <a:cubicBezTo>
                      <a:pt x="8752" y="16206"/>
                      <a:pt x="10395" y="21885"/>
                      <a:pt x="9657" y="23873"/>
                    </a:cubicBezTo>
                    <a:cubicBezTo>
                      <a:pt x="9323" y="24772"/>
                      <a:pt x="9067" y="25126"/>
                      <a:pt x="8803" y="25126"/>
                    </a:cubicBezTo>
                    <a:cubicBezTo>
                      <a:pt x="8605" y="25126"/>
                      <a:pt x="8401" y="24928"/>
                      <a:pt x="8157" y="24612"/>
                    </a:cubicBezTo>
                    <a:lnTo>
                      <a:pt x="8145" y="24612"/>
                    </a:lnTo>
                    <a:cubicBezTo>
                      <a:pt x="8002" y="24409"/>
                      <a:pt x="7835" y="24183"/>
                      <a:pt x="7657" y="23921"/>
                    </a:cubicBezTo>
                    <a:cubicBezTo>
                      <a:pt x="7502" y="23707"/>
                      <a:pt x="7359" y="23469"/>
                      <a:pt x="7204" y="23230"/>
                    </a:cubicBezTo>
                    <a:cubicBezTo>
                      <a:pt x="6645" y="22349"/>
                      <a:pt x="6049" y="21290"/>
                      <a:pt x="5287" y="20421"/>
                    </a:cubicBezTo>
                    <a:cubicBezTo>
                      <a:pt x="5133" y="20230"/>
                      <a:pt x="4966" y="20051"/>
                      <a:pt x="4787" y="19897"/>
                    </a:cubicBezTo>
                    <a:cubicBezTo>
                      <a:pt x="4609" y="19730"/>
                      <a:pt x="4430" y="19575"/>
                      <a:pt x="4240" y="19444"/>
                    </a:cubicBezTo>
                    <a:cubicBezTo>
                      <a:pt x="4037" y="19301"/>
                      <a:pt x="3799" y="19147"/>
                      <a:pt x="3525" y="19016"/>
                    </a:cubicBezTo>
                    <a:cubicBezTo>
                      <a:pt x="3466" y="18980"/>
                      <a:pt x="3406" y="18956"/>
                      <a:pt x="3347" y="18920"/>
                    </a:cubicBezTo>
                    <a:cubicBezTo>
                      <a:pt x="2803" y="18663"/>
                      <a:pt x="2166" y="18454"/>
                      <a:pt x="1578" y="18454"/>
                    </a:cubicBezTo>
                    <a:cubicBezTo>
                      <a:pt x="1161" y="18454"/>
                      <a:pt x="769" y="18558"/>
                      <a:pt x="453" y="18825"/>
                    </a:cubicBezTo>
                    <a:cubicBezTo>
                      <a:pt x="132" y="19087"/>
                      <a:pt x="1" y="19313"/>
                      <a:pt x="13" y="19539"/>
                    </a:cubicBezTo>
                    <a:cubicBezTo>
                      <a:pt x="13" y="19587"/>
                      <a:pt x="25" y="19623"/>
                      <a:pt x="37" y="19670"/>
                    </a:cubicBezTo>
                    <a:cubicBezTo>
                      <a:pt x="49" y="19730"/>
                      <a:pt x="72" y="19801"/>
                      <a:pt x="108" y="19861"/>
                    </a:cubicBezTo>
                    <a:cubicBezTo>
                      <a:pt x="132" y="19909"/>
                      <a:pt x="156" y="19956"/>
                      <a:pt x="191" y="20004"/>
                    </a:cubicBezTo>
                    <a:cubicBezTo>
                      <a:pt x="203" y="20016"/>
                      <a:pt x="227" y="20040"/>
                      <a:pt x="239" y="20063"/>
                    </a:cubicBezTo>
                    <a:cubicBezTo>
                      <a:pt x="465" y="20385"/>
                      <a:pt x="822" y="20730"/>
                      <a:pt x="1096" y="21206"/>
                    </a:cubicBezTo>
                    <a:cubicBezTo>
                      <a:pt x="1584" y="22064"/>
                      <a:pt x="2537" y="24171"/>
                      <a:pt x="3311" y="25552"/>
                    </a:cubicBezTo>
                    <a:cubicBezTo>
                      <a:pt x="3370" y="25635"/>
                      <a:pt x="3418" y="25719"/>
                      <a:pt x="3466" y="25802"/>
                    </a:cubicBezTo>
                    <a:cubicBezTo>
                      <a:pt x="3525" y="25897"/>
                      <a:pt x="3585" y="25993"/>
                      <a:pt x="3632" y="26088"/>
                    </a:cubicBezTo>
                    <a:cubicBezTo>
                      <a:pt x="3739" y="26243"/>
                      <a:pt x="3835" y="26374"/>
                      <a:pt x="3918" y="26493"/>
                    </a:cubicBezTo>
                    <a:cubicBezTo>
                      <a:pt x="4001" y="26600"/>
                      <a:pt x="4073" y="26707"/>
                      <a:pt x="4144" y="26826"/>
                    </a:cubicBezTo>
                    <a:cubicBezTo>
                      <a:pt x="4180" y="26886"/>
                      <a:pt x="4216" y="26957"/>
                      <a:pt x="4251" y="27017"/>
                    </a:cubicBezTo>
                    <a:cubicBezTo>
                      <a:pt x="4287" y="27100"/>
                      <a:pt x="4323" y="27171"/>
                      <a:pt x="4359" y="27243"/>
                    </a:cubicBezTo>
                    <a:cubicBezTo>
                      <a:pt x="4454" y="27445"/>
                      <a:pt x="4537" y="27660"/>
                      <a:pt x="4609" y="27874"/>
                    </a:cubicBezTo>
                    <a:cubicBezTo>
                      <a:pt x="4632" y="27957"/>
                      <a:pt x="4668" y="28041"/>
                      <a:pt x="4692" y="28124"/>
                    </a:cubicBezTo>
                    <a:cubicBezTo>
                      <a:pt x="4847" y="28624"/>
                      <a:pt x="4978" y="29136"/>
                      <a:pt x="5109" y="29553"/>
                    </a:cubicBezTo>
                    <a:cubicBezTo>
                      <a:pt x="5180" y="29767"/>
                      <a:pt x="5252" y="29946"/>
                      <a:pt x="5323" y="30112"/>
                    </a:cubicBezTo>
                    <a:cubicBezTo>
                      <a:pt x="5740" y="30922"/>
                      <a:pt x="6383" y="31791"/>
                      <a:pt x="7026" y="32601"/>
                    </a:cubicBezTo>
                    <a:cubicBezTo>
                      <a:pt x="7121" y="32732"/>
                      <a:pt x="7216" y="32851"/>
                      <a:pt x="7311" y="32958"/>
                    </a:cubicBezTo>
                    <a:cubicBezTo>
                      <a:pt x="7442" y="33136"/>
                      <a:pt x="7585" y="33315"/>
                      <a:pt x="7728" y="33482"/>
                    </a:cubicBezTo>
                    <a:cubicBezTo>
                      <a:pt x="8097" y="33946"/>
                      <a:pt x="8431" y="34363"/>
                      <a:pt x="8669" y="34696"/>
                    </a:cubicBezTo>
                    <a:cubicBezTo>
                      <a:pt x="8764" y="34839"/>
                      <a:pt x="8883" y="34982"/>
                      <a:pt x="9014" y="35137"/>
                    </a:cubicBezTo>
                    <a:cubicBezTo>
                      <a:pt x="9109" y="35244"/>
                      <a:pt x="9204" y="35363"/>
                      <a:pt x="9312" y="35482"/>
                    </a:cubicBezTo>
                    <a:cubicBezTo>
                      <a:pt x="9383" y="35553"/>
                      <a:pt x="9454" y="35637"/>
                      <a:pt x="9538" y="35720"/>
                    </a:cubicBezTo>
                    <a:cubicBezTo>
                      <a:pt x="9609" y="35791"/>
                      <a:pt x="9681" y="35875"/>
                      <a:pt x="9764" y="35958"/>
                    </a:cubicBezTo>
                    <a:cubicBezTo>
                      <a:pt x="10574" y="36804"/>
                      <a:pt x="11479" y="37673"/>
                      <a:pt x="11717" y="38173"/>
                    </a:cubicBezTo>
                    <a:cubicBezTo>
                      <a:pt x="11800" y="38339"/>
                      <a:pt x="11871" y="38518"/>
                      <a:pt x="11931" y="38732"/>
                    </a:cubicBezTo>
                    <a:cubicBezTo>
                      <a:pt x="11943" y="38780"/>
                      <a:pt x="11967" y="38839"/>
                      <a:pt x="11979" y="38887"/>
                    </a:cubicBezTo>
                    <a:cubicBezTo>
                      <a:pt x="11991" y="38935"/>
                      <a:pt x="12002" y="38994"/>
                      <a:pt x="12014" y="39042"/>
                    </a:cubicBezTo>
                    <a:cubicBezTo>
                      <a:pt x="12026" y="39078"/>
                      <a:pt x="12038" y="39125"/>
                      <a:pt x="12050" y="39173"/>
                    </a:cubicBezTo>
                    <a:cubicBezTo>
                      <a:pt x="12062" y="39220"/>
                      <a:pt x="12074" y="39280"/>
                      <a:pt x="12086" y="39328"/>
                    </a:cubicBezTo>
                    <a:cubicBezTo>
                      <a:pt x="12098" y="39375"/>
                      <a:pt x="12110" y="39423"/>
                      <a:pt x="12121" y="39482"/>
                    </a:cubicBezTo>
                    <a:cubicBezTo>
                      <a:pt x="12121" y="39530"/>
                      <a:pt x="12133" y="39590"/>
                      <a:pt x="12145" y="39649"/>
                    </a:cubicBezTo>
                    <a:cubicBezTo>
                      <a:pt x="12157" y="39697"/>
                      <a:pt x="12169" y="39756"/>
                      <a:pt x="12181" y="39804"/>
                    </a:cubicBezTo>
                    <a:cubicBezTo>
                      <a:pt x="12181" y="39863"/>
                      <a:pt x="12193" y="39923"/>
                      <a:pt x="12205" y="39982"/>
                    </a:cubicBezTo>
                    <a:cubicBezTo>
                      <a:pt x="12217" y="40042"/>
                      <a:pt x="12217" y="40102"/>
                      <a:pt x="12229" y="40161"/>
                    </a:cubicBezTo>
                    <a:cubicBezTo>
                      <a:pt x="12241" y="40221"/>
                      <a:pt x="12241" y="40280"/>
                      <a:pt x="12252" y="40352"/>
                    </a:cubicBezTo>
                    <a:cubicBezTo>
                      <a:pt x="12264" y="40411"/>
                      <a:pt x="12264" y="40471"/>
                      <a:pt x="12276" y="40530"/>
                    </a:cubicBezTo>
                    <a:cubicBezTo>
                      <a:pt x="12288" y="40602"/>
                      <a:pt x="12288" y="40661"/>
                      <a:pt x="12300" y="40733"/>
                    </a:cubicBezTo>
                    <a:cubicBezTo>
                      <a:pt x="12300" y="40792"/>
                      <a:pt x="12312" y="40864"/>
                      <a:pt x="12312" y="40923"/>
                    </a:cubicBezTo>
                    <a:cubicBezTo>
                      <a:pt x="12324" y="40995"/>
                      <a:pt x="12336" y="41066"/>
                      <a:pt x="12336" y="41137"/>
                    </a:cubicBezTo>
                    <a:cubicBezTo>
                      <a:pt x="12348" y="41209"/>
                      <a:pt x="12348" y="41280"/>
                      <a:pt x="12348" y="41352"/>
                    </a:cubicBezTo>
                    <a:cubicBezTo>
                      <a:pt x="12360" y="41423"/>
                      <a:pt x="12360" y="41495"/>
                      <a:pt x="12372" y="41578"/>
                    </a:cubicBezTo>
                    <a:cubicBezTo>
                      <a:pt x="12372" y="41649"/>
                      <a:pt x="12383" y="41721"/>
                      <a:pt x="12383" y="41792"/>
                    </a:cubicBezTo>
                    <a:cubicBezTo>
                      <a:pt x="12383" y="41864"/>
                      <a:pt x="12395" y="41947"/>
                      <a:pt x="12395" y="42030"/>
                    </a:cubicBezTo>
                    <a:cubicBezTo>
                      <a:pt x="12395" y="42102"/>
                      <a:pt x="12407" y="42173"/>
                      <a:pt x="12407" y="42257"/>
                    </a:cubicBezTo>
                    <a:cubicBezTo>
                      <a:pt x="12407" y="42340"/>
                      <a:pt x="12419" y="42423"/>
                      <a:pt x="12419" y="42507"/>
                    </a:cubicBezTo>
                    <a:cubicBezTo>
                      <a:pt x="12419" y="42578"/>
                      <a:pt x="12419" y="42661"/>
                      <a:pt x="12431" y="42745"/>
                    </a:cubicBezTo>
                    <a:cubicBezTo>
                      <a:pt x="12431" y="42828"/>
                      <a:pt x="12431" y="42911"/>
                      <a:pt x="12431" y="43007"/>
                    </a:cubicBezTo>
                    <a:lnTo>
                      <a:pt x="12431" y="45519"/>
                    </a:lnTo>
                    <a:cubicBezTo>
                      <a:pt x="12431" y="45626"/>
                      <a:pt x="12443" y="45733"/>
                      <a:pt x="12431" y="45840"/>
                    </a:cubicBezTo>
                    <a:cubicBezTo>
                      <a:pt x="12431" y="45936"/>
                      <a:pt x="12431" y="46043"/>
                      <a:pt x="12431" y="46138"/>
                    </a:cubicBezTo>
                    <a:cubicBezTo>
                      <a:pt x="12431" y="46257"/>
                      <a:pt x="12431" y="46364"/>
                      <a:pt x="12431" y="46483"/>
                    </a:cubicBezTo>
                    <a:cubicBezTo>
                      <a:pt x="12431" y="46579"/>
                      <a:pt x="12419" y="46674"/>
                      <a:pt x="12419" y="46781"/>
                    </a:cubicBezTo>
                    <a:cubicBezTo>
                      <a:pt x="12419" y="46900"/>
                      <a:pt x="12419" y="47019"/>
                      <a:pt x="12419" y="47138"/>
                    </a:cubicBezTo>
                    <a:cubicBezTo>
                      <a:pt x="12407" y="47233"/>
                      <a:pt x="12407" y="47341"/>
                      <a:pt x="12407" y="47448"/>
                    </a:cubicBezTo>
                    <a:cubicBezTo>
                      <a:pt x="12395" y="47567"/>
                      <a:pt x="12395" y="47698"/>
                      <a:pt x="12395" y="47817"/>
                    </a:cubicBezTo>
                    <a:cubicBezTo>
                      <a:pt x="12395" y="47912"/>
                      <a:pt x="12383" y="48007"/>
                      <a:pt x="12383" y="48114"/>
                    </a:cubicBezTo>
                    <a:cubicBezTo>
                      <a:pt x="12383" y="48245"/>
                      <a:pt x="12372" y="48388"/>
                      <a:pt x="12372" y="48519"/>
                    </a:cubicBezTo>
                    <a:cubicBezTo>
                      <a:pt x="12372" y="48603"/>
                      <a:pt x="12360" y="48674"/>
                      <a:pt x="12360" y="48757"/>
                    </a:cubicBezTo>
                    <a:cubicBezTo>
                      <a:pt x="12348" y="49103"/>
                      <a:pt x="12336" y="49448"/>
                      <a:pt x="12312" y="49805"/>
                    </a:cubicBezTo>
                    <a:cubicBezTo>
                      <a:pt x="12312" y="49865"/>
                      <a:pt x="12312" y="49912"/>
                      <a:pt x="12312" y="49972"/>
                    </a:cubicBezTo>
                    <a:cubicBezTo>
                      <a:pt x="12300" y="50127"/>
                      <a:pt x="12288" y="50281"/>
                      <a:pt x="12288" y="50436"/>
                    </a:cubicBezTo>
                    <a:cubicBezTo>
                      <a:pt x="12276" y="50543"/>
                      <a:pt x="12276" y="50639"/>
                      <a:pt x="12276" y="50746"/>
                    </a:cubicBezTo>
                    <a:cubicBezTo>
                      <a:pt x="12264" y="50889"/>
                      <a:pt x="12252" y="51043"/>
                      <a:pt x="12252" y="51186"/>
                    </a:cubicBezTo>
                    <a:cubicBezTo>
                      <a:pt x="12241" y="51305"/>
                      <a:pt x="12241" y="51424"/>
                      <a:pt x="12229" y="51543"/>
                    </a:cubicBezTo>
                    <a:cubicBezTo>
                      <a:pt x="12229" y="51698"/>
                      <a:pt x="12217" y="51853"/>
                      <a:pt x="12205" y="52008"/>
                    </a:cubicBezTo>
                    <a:cubicBezTo>
                      <a:pt x="12205" y="52127"/>
                      <a:pt x="12193" y="52234"/>
                      <a:pt x="12193" y="52353"/>
                    </a:cubicBezTo>
                    <a:cubicBezTo>
                      <a:pt x="12181" y="52508"/>
                      <a:pt x="12169" y="52663"/>
                      <a:pt x="12169" y="52817"/>
                    </a:cubicBezTo>
                    <a:cubicBezTo>
                      <a:pt x="12157" y="52948"/>
                      <a:pt x="12145" y="53067"/>
                      <a:pt x="12145" y="53198"/>
                    </a:cubicBezTo>
                    <a:cubicBezTo>
                      <a:pt x="12133" y="53353"/>
                      <a:pt x="12121" y="53508"/>
                      <a:pt x="12121" y="53663"/>
                    </a:cubicBezTo>
                    <a:cubicBezTo>
                      <a:pt x="12110" y="53794"/>
                      <a:pt x="12098" y="53925"/>
                      <a:pt x="12098" y="54056"/>
                    </a:cubicBezTo>
                    <a:cubicBezTo>
                      <a:pt x="12086" y="54210"/>
                      <a:pt x="12074" y="54377"/>
                      <a:pt x="12062" y="54544"/>
                    </a:cubicBezTo>
                    <a:cubicBezTo>
                      <a:pt x="12062" y="54675"/>
                      <a:pt x="12050" y="54806"/>
                      <a:pt x="12038" y="54949"/>
                    </a:cubicBezTo>
                    <a:cubicBezTo>
                      <a:pt x="12026" y="55103"/>
                      <a:pt x="12026" y="55258"/>
                      <a:pt x="12014" y="55425"/>
                    </a:cubicBezTo>
                    <a:cubicBezTo>
                      <a:pt x="12002" y="55568"/>
                      <a:pt x="11991" y="55711"/>
                      <a:pt x="11991" y="55853"/>
                    </a:cubicBezTo>
                    <a:cubicBezTo>
                      <a:pt x="11979" y="56020"/>
                      <a:pt x="11967" y="56187"/>
                      <a:pt x="11955" y="56354"/>
                    </a:cubicBezTo>
                    <a:cubicBezTo>
                      <a:pt x="11943" y="56496"/>
                      <a:pt x="11943" y="56639"/>
                      <a:pt x="11931" y="56782"/>
                    </a:cubicBezTo>
                    <a:cubicBezTo>
                      <a:pt x="11919" y="56949"/>
                      <a:pt x="11907" y="57127"/>
                      <a:pt x="11895" y="57306"/>
                    </a:cubicBezTo>
                    <a:cubicBezTo>
                      <a:pt x="11883" y="57449"/>
                      <a:pt x="11883" y="57580"/>
                      <a:pt x="11871" y="57723"/>
                    </a:cubicBezTo>
                    <a:cubicBezTo>
                      <a:pt x="11860" y="57901"/>
                      <a:pt x="11848" y="58092"/>
                      <a:pt x="11836" y="58270"/>
                    </a:cubicBezTo>
                    <a:cubicBezTo>
                      <a:pt x="11824" y="58413"/>
                      <a:pt x="11812" y="58556"/>
                      <a:pt x="11812" y="58699"/>
                    </a:cubicBezTo>
                    <a:cubicBezTo>
                      <a:pt x="11788" y="58878"/>
                      <a:pt x="11776" y="59068"/>
                      <a:pt x="11764" y="59259"/>
                    </a:cubicBezTo>
                    <a:cubicBezTo>
                      <a:pt x="11764" y="59402"/>
                      <a:pt x="11752" y="59556"/>
                      <a:pt x="11740" y="59723"/>
                    </a:cubicBezTo>
                    <a:cubicBezTo>
                      <a:pt x="11729" y="59890"/>
                      <a:pt x="11717" y="60068"/>
                      <a:pt x="11705" y="60247"/>
                    </a:cubicBezTo>
                    <a:cubicBezTo>
                      <a:pt x="11693" y="60414"/>
                      <a:pt x="11681" y="60580"/>
                      <a:pt x="11669" y="60747"/>
                    </a:cubicBezTo>
                    <a:cubicBezTo>
                      <a:pt x="11657" y="60937"/>
                      <a:pt x="11645" y="61116"/>
                      <a:pt x="11633" y="61295"/>
                    </a:cubicBezTo>
                    <a:cubicBezTo>
                      <a:pt x="11621" y="61449"/>
                      <a:pt x="11610" y="61604"/>
                      <a:pt x="11610" y="61759"/>
                    </a:cubicBezTo>
                    <a:cubicBezTo>
                      <a:pt x="11586" y="61961"/>
                      <a:pt x="11574" y="62176"/>
                      <a:pt x="11562" y="62378"/>
                    </a:cubicBezTo>
                    <a:cubicBezTo>
                      <a:pt x="11550" y="62497"/>
                      <a:pt x="11550" y="62616"/>
                      <a:pt x="11538" y="62735"/>
                    </a:cubicBezTo>
                    <a:cubicBezTo>
                      <a:pt x="11526" y="62997"/>
                      <a:pt x="11502" y="63259"/>
                      <a:pt x="11490" y="63521"/>
                    </a:cubicBezTo>
                    <a:cubicBezTo>
                      <a:pt x="11490" y="63533"/>
                      <a:pt x="11479" y="63557"/>
                      <a:pt x="11479" y="63581"/>
                    </a:cubicBezTo>
                    <a:cubicBezTo>
                      <a:pt x="11443" y="64081"/>
                      <a:pt x="11419" y="64605"/>
                      <a:pt x="11383" y="65117"/>
                    </a:cubicBezTo>
                    <a:cubicBezTo>
                      <a:pt x="11371" y="65283"/>
                      <a:pt x="11359" y="65438"/>
                      <a:pt x="11348" y="65605"/>
                    </a:cubicBezTo>
                    <a:cubicBezTo>
                      <a:pt x="11336" y="65736"/>
                      <a:pt x="11324" y="65879"/>
                      <a:pt x="11324" y="66021"/>
                    </a:cubicBezTo>
                    <a:cubicBezTo>
                      <a:pt x="11300" y="66271"/>
                      <a:pt x="11288" y="66510"/>
                      <a:pt x="11264" y="66771"/>
                    </a:cubicBezTo>
                    <a:cubicBezTo>
                      <a:pt x="11252" y="66926"/>
                      <a:pt x="11240" y="67081"/>
                      <a:pt x="11240" y="67248"/>
                    </a:cubicBezTo>
                    <a:cubicBezTo>
                      <a:pt x="11217" y="67474"/>
                      <a:pt x="11205" y="67688"/>
                      <a:pt x="11193" y="67914"/>
                    </a:cubicBezTo>
                    <a:cubicBezTo>
                      <a:pt x="11133" y="68712"/>
                      <a:pt x="11086" y="69510"/>
                      <a:pt x="11026" y="70331"/>
                    </a:cubicBezTo>
                    <a:cubicBezTo>
                      <a:pt x="11026" y="70355"/>
                      <a:pt x="11026" y="70367"/>
                      <a:pt x="11026" y="70391"/>
                    </a:cubicBezTo>
                    <a:cubicBezTo>
                      <a:pt x="11002" y="70772"/>
                      <a:pt x="10978" y="71165"/>
                      <a:pt x="10955" y="71546"/>
                    </a:cubicBezTo>
                    <a:cubicBezTo>
                      <a:pt x="10943" y="71713"/>
                      <a:pt x="10931" y="71879"/>
                      <a:pt x="10919" y="72046"/>
                    </a:cubicBezTo>
                    <a:cubicBezTo>
                      <a:pt x="10907" y="72296"/>
                      <a:pt x="10883" y="72546"/>
                      <a:pt x="10871" y="72808"/>
                    </a:cubicBezTo>
                    <a:cubicBezTo>
                      <a:pt x="10859" y="72987"/>
                      <a:pt x="10848" y="73165"/>
                      <a:pt x="10836" y="73344"/>
                    </a:cubicBezTo>
                    <a:cubicBezTo>
                      <a:pt x="10824" y="73594"/>
                      <a:pt x="10800" y="73832"/>
                      <a:pt x="10788" y="74082"/>
                    </a:cubicBezTo>
                    <a:cubicBezTo>
                      <a:pt x="10776" y="74284"/>
                      <a:pt x="10764" y="74475"/>
                      <a:pt x="10752" y="74665"/>
                    </a:cubicBezTo>
                    <a:cubicBezTo>
                      <a:pt x="10728" y="74903"/>
                      <a:pt x="10717" y="75142"/>
                      <a:pt x="10705" y="75380"/>
                    </a:cubicBezTo>
                    <a:cubicBezTo>
                      <a:pt x="10693" y="75594"/>
                      <a:pt x="10681" y="75796"/>
                      <a:pt x="10669" y="75999"/>
                    </a:cubicBezTo>
                    <a:cubicBezTo>
                      <a:pt x="10645" y="76237"/>
                      <a:pt x="10633" y="76475"/>
                      <a:pt x="10621" y="76701"/>
                    </a:cubicBezTo>
                    <a:cubicBezTo>
                      <a:pt x="10609" y="76916"/>
                      <a:pt x="10597" y="77130"/>
                      <a:pt x="10586" y="77344"/>
                    </a:cubicBezTo>
                    <a:cubicBezTo>
                      <a:pt x="10562" y="77582"/>
                      <a:pt x="10550" y="77820"/>
                      <a:pt x="10538" y="78059"/>
                    </a:cubicBezTo>
                    <a:cubicBezTo>
                      <a:pt x="10526" y="78273"/>
                      <a:pt x="10514" y="78487"/>
                      <a:pt x="10502" y="78702"/>
                    </a:cubicBezTo>
                    <a:cubicBezTo>
                      <a:pt x="10478" y="78940"/>
                      <a:pt x="10467" y="79190"/>
                      <a:pt x="10455" y="79428"/>
                    </a:cubicBezTo>
                    <a:cubicBezTo>
                      <a:pt x="10443" y="79654"/>
                      <a:pt x="10431" y="79868"/>
                      <a:pt x="10419" y="80095"/>
                    </a:cubicBezTo>
                    <a:cubicBezTo>
                      <a:pt x="10395" y="80333"/>
                      <a:pt x="10383" y="80571"/>
                      <a:pt x="10371" y="80821"/>
                    </a:cubicBezTo>
                    <a:cubicBezTo>
                      <a:pt x="10359" y="81047"/>
                      <a:pt x="10347" y="81273"/>
                      <a:pt x="10336" y="81499"/>
                    </a:cubicBezTo>
                    <a:cubicBezTo>
                      <a:pt x="10312" y="81750"/>
                      <a:pt x="10300" y="81988"/>
                      <a:pt x="10288" y="82250"/>
                    </a:cubicBezTo>
                    <a:cubicBezTo>
                      <a:pt x="10276" y="82464"/>
                      <a:pt x="10264" y="82690"/>
                      <a:pt x="10252" y="82916"/>
                    </a:cubicBezTo>
                    <a:cubicBezTo>
                      <a:pt x="10228" y="83166"/>
                      <a:pt x="10216" y="83428"/>
                      <a:pt x="10205" y="83678"/>
                    </a:cubicBezTo>
                    <a:cubicBezTo>
                      <a:pt x="10193" y="83916"/>
                      <a:pt x="10181" y="84143"/>
                      <a:pt x="10169" y="84381"/>
                    </a:cubicBezTo>
                    <a:cubicBezTo>
                      <a:pt x="10145" y="84631"/>
                      <a:pt x="9859" y="89274"/>
                      <a:pt x="9847" y="89524"/>
                    </a:cubicBezTo>
                    <a:cubicBezTo>
                      <a:pt x="9835" y="89762"/>
                      <a:pt x="9824" y="90001"/>
                      <a:pt x="9812" y="90251"/>
                    </a:cubicBezTo>
                    <a:cubicBezTo>
                      <a:pt x="9788" y="90501"/>
                      <a:pt x="9776" y="90763"/>
                      <a:pt x="9764" y="91024"/>
                    </a:cubicBezTo>
                    <a:cubicBezTo>
                      <a:pt x="9752" y="91263"/>
                      <a:pt x="9740" y="91501"/>
                      <a:pt x="9728" y="91739"/>
                    </a:cubicBezTo>
                    <a:cubicBezTo>
                      <a:pt x="9716" y="92001"/>
                      <a:pt x="9693" y="92263"/>
                      <a:pt x="9681" y="92537"/>
                    </a:cubicBezTo>
                    <a:cubicBezTo>
                      <a:pt x="9669" y="92775"/>
                      <a:pt x="9657" y="93013"/>
                      <a:pt x="9645" y="93251"/>
                    </a:cubicBezTo>
                    <a:cubicBezTo>
                      <a:pt x="9633" y="93525"/>
                      <a:pt x="9621" y="93799"/>
                      <a:pt x="9597" y="94072"/>
                    </a:cubicBezTo>
                    <a:cubicBezTo>
                      <a:pt x="9585" y="94311"/>
                      <a:pt x="9574" y="94549"/>
                      <a:pt x="9562" y="94787"/>
                    </a:cubicBezTo>
                    <a:cubicBezTo>
                      <a:pt x="9550" y="95061"/>
                      <a:pt x="9538" y="95335"/>
                      <a:pt x="9526" y="95608"/>
                    </a:cubicBezTo>
                    <a:cubicBezTo>
                      <a:pt x="9514" y="95858"/>
                      <a:pt x="9502" y="96108"/>
                      <a:pt x="9490" y="96358"/>
                    </a:cubicBezTo>
                    <a:cubicBezTo>
                      <a:pt x="9478" y="96632"/>
                      <a:pt x="9466" y="96918"/>
                      <a:pt x="9443" y="97192"/>
                    </a:cubicBezTo>
                    <a:cubicBezTo>
                      <a:pt x="9431" y="97442"/>
                      <a:pt x="9419" y="97692"/>
                      <a:pt x="9407" y="97942"/>
                    </a:cubicBezTo>
                    <a:cubicBezTo>
                      <a:pt x="9395" y="98240"/>
                      <a:pt x="9383" y="98537"/>
                      <a:pt x="9371" y="98835"/>
                    </a:cubicBezTo>
                    <a:cubicBezTo>
                      <a:pt x="9359" y="99073"/>
                      <a:pt x="9347" y="99299"/>
                      <a:pt x="9335" y="99537"/>
                    </a:cubicBezTo>
                    <a:cubicBezTo>
                      <a:pt x="9324" y="99859"/>
                      <a:pt x="9300" y="100180"/>
                      <a:pt x="9288" y="100514"/>
                    </a:cubicBezTo>
                    <a:cubicBezTo>
                      <a:pt x="9276" y="100728"/>
                      <a:pt x="9276" y="100942"/>
                      <a:pt x="9264" y="101169"/>
                    </a:cubicBezTo>
                    <a:cubicBezTo>
                      <a:pt x="9240" y="101514"/>
                      <a:pt x="9228" y="101859"/>
                      <a:pt x="9216" y="102216"/>
                    </a:cubicBezTo>
                    <a:cubicBezTo>
                      <a:pt x="9204" y="102419"/>
                      <a:pt x="9193" y="102621"/>
                      <a:pt x="9193" y="102824"/>
                    </a:cubicBezTo>
                    <a:cubicBezTo>
                      <a:pt x="9169" y="103371"/>
                      <a:pt x="9145" y="103931"/>
                      <a:pt x="9121" y="104490"/>
                    </a:cubicBezTo>
                    <a:lnTo>
                      <a:pt x="26730" y="104586"/>
                    </a:lnTo>
                    <a:cubicBezTo>
                      <a:pt x="26207" y="87036"/>
                      <a:pt x="25873" y="74296"/>
                      <a:pt x="25326" y="62128"/>
                    </a:cubicBezTo>
                    <a:cubicBezTo>
                      <a:pt x="24933" y="53472"/>
                      <a:pt x="24159" y="40185"/>
                      <a:pt x="24159" y="40125"/>
                    </a:cubicBezTo>
                    <a:cubicBezTo>
                      <a:pt x="24159" y="39328"/>
                      <a:pt x="24540" y="37899"/>
                      <a:pt x="24956" y="36875"/>
                    </a:cubicBezTo>
                    <a:cubicBezTo>
                      <a:pt x="25397" y="35768"/>
                      <a:pt x="26540" y="32720"/>
                      <a:pt x="26778" y="31422"/>
                    </a:cubicBezTo>
                    <a:cubicBezTo>
                      <a:pt x="27028" y="30124"/>
                      <a:pt x="27635" y="27433"/>
                      <a:pt x="27873" y="26457"/>
                    </a:cubicBezTo>
                    <a:cubicBezTo>
                      <a:pt x="28254" y="24993"/>
                      <a:pt x="28457" y="23349"/>
                      <a:pt x="28457" y="23349"/>
                    </a:cubicBezTo>
                    <a:cubicBezTo>
                      <a:pt x="28457" y="23349"/>
                      <a:pt x="30433" y="20087"/>
                      <a:pt x="31195" y="18992"/>
                    </a:cubicBezTo>
                    <a:cubicBezTo>
                      <a:pt x="31969" y="17885"/>
                      <a:pt x="33981" y="14956"/>
                      <a:pt x="34529" y="13610"/>
                    </a:cubicBezTo>
                    <a:cubicBezTo>
                      <a:pt x="35077" y="12277"/>
                      <a:pt x="34720" y="11336"/>
                      <a:pt x="34124" y="11038"/>
                    </a:cubicBezTo>
                    <a:cubicBezTo>
                      <a:pt x="33948" y="10956"/>
                      <a:pt x="33729" y="10898"/>
                      <a:pt x="33482" y="10898"/>
                    </a:cubicBezTo>
                    <a:cubicBezTo>
                      <a:pt x="32877" y="10898"/>
                      <a:pt x="32104" y="11244"/>
                      <a:pt x="31386" y="12420"/>
                    </a:cubicBezTo>
                    <a:cubicBezTo>
                      <a:pt x="30374" y="14075"/>
                      <a:pt x="28302" y="16968"/>
                      <a:pt x="27492" y="17980"/>
                    </a:cubicBezTo>
                    <a:cubicBezTo>
                      <a:pt x="26746" y="18888"/>
                      <a:pt x="25921" y="20151"/>
                      <a:pt x="25401" y="20151"/>
                    </a:cubicBezTo>
                    <a:cubicBezTo>
                      <a:pt x="25349" y="20151"/>
                      <a:pt x="25300" y="20138"/>
                      <a:pt x="25254" y="20111"/>
                    </a:cubicBezTo>
                    <a:cubicBezTo>
                      <a:pt x="24742" y="19825"/>
                      <a:pt x="24968" y="18063"/>
                      <a:pt x="25421" y="16765"/>
                    </a:cubicBezTo>
                    <a:cubicBezTo>
                      <a:pt x="25873" y="15468"/>
                      <a:pt x="26790" y="12372"/>
                      <a:pt x="27076" y="10884"/>
                    </a:cubicBezTo>
                    <a:cubicBezTo>
                      <a:pt x="27350" y="9395"/>
                      <a:pt x="28493" y="5931"/>
                      <a:pt x="28612" y="5192"/>
                    </a:cubicBezTo>
                    <a:cubicBezTo>
                      <a:pt x="28719" y="4442"/>
                      <a:pt x="28314" y="3645"/>
                      <a:pt x="27445" y="3299"/>
                    </a:cubicBezTo>
                    <a:cubicBezTo>
                      <a:pt x="27251" y="3223"/>
                      <a:pt x="27055" y="3181"/>
                      <a:pt x="26861" y="3181"/>
                    </a:cubicBezTo>
                    <a:cubicBezTo>
                      <a:pt x="26173" y="3181"/>
                      <a:pt x="25503" y="3707"/>
                      <a:pt x="24992" y="5109"/>
                    </a:cubicBezTo>
                    <a:cubicBezTo>
                      <a:pt x="24337" y="6907"/>
                      <a:pt x="23766" y="9324"/>
                      <a:pt x="23468" y="10384"/>
                    </a:cubicBezTo>
                    <a:cubicBezTo>
                      <a:pt x="23159" y="11455"/>
                      <a:pt x="21111" y="16896"/>
                      <a:pt x="20682" y="17634"/>
                    </a:cubicBezTo>
                    <a:cubicBezTo>
                      <a:pt x="20540" y="17885"/>
                      <a:pt x="20340" y="18000"/>
                      <a:pt x="20139" y="18000"/>
                    </a:cubicBezTo>
                    <a:cubicBezTo>
                      <a:pt x="19749" y="18000"/>
                      <a:pt x="19361" y="17568"/>
                      <a:pt x="19408" y="16861"/>
                    </a:cubicBezTo>
                    <a:cubicBezTo>
                      <a:pt x="19480" y="15789"/>
                      <a:pt x="19420" y="12348"/>
                      <a:pt x="19313" y="10848"/>
                    </a:cubicBezTo>
                    <a:cubicBezTo>
                      <a:pt x="19206" y="9360"/>
                      <a:pt x="19075" y="6705"/>
                      <a:pt x="19051" y="5728"/>
                    </a:cubicBezTo>
                    <a:cubicBezTo>
                      <a:pt x="19027" y="4740"/>
                      <a:pt x="19063" y="2466"/>
                      <a:pt x="19039" y="1859"/>
                    </a:cubicBezTo>
                    <a:cubicBezTo>
                      <a:pt x="19015" y="1252"/>
                      <a:pt x="18896" y="37"/>
                      <a:pt x="17408" y="1"/>
                    </a:cubicBezTo>
                    <a:cubicBezTo>
                      <a:pt x="17388" y="1"/>
                      <a:pt x="17369" y="1"/>
                      <a:pt x="17350" y="1"/>
                    </a:cubicBezTo>
                    <a:close/>
                  </a:path>
                </a:pathLst>
              </a:custGeom>
              <a:solidFill>
                <a:srgbClr val="FFC0A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8" name="Google Shape;227;p27">
                <a:extLst>
                  <a:ext uri="{FF2B5EF4-FFF2-40B4-BE49-F238E27FC236}">
                    <a16:creationId xmlns:a16="http://schemas.microsoft.com/office/drawing/2014/main" id="{5A0248C0-CFDE-FD82-9559-64037BE058F8}"/>
                  </a:ext>
                </a:extLst>
              </p:cNvPr>
              <p:cNvSpPr/>
              <p:nvPr/>
            </p:nvSpPr>
            <p:spPr>
              <a:xfrm>
                <a:off x="7444594" y="3800086"/>
                <a:ext cx="365352" cy="1042229"/>
              </a:xfrm>
              <a:custGeom>
                <a:avLst/>
                <a:gdLst/>
                <a:ahLst/>
                <a:cxnLst/>
                <a:rect l="l" t="t" r="r" b="b"/>
                <a:pathLst>
                  <a:path w="19813" h="56520" extrusionOk="0">
                    <a:moveTo>
                      <a:pt x="3835" y="1"/>
                    </a:moveTo>
                    <a:cubicBezTo>
                      <a:pt x="3835" y="1"/>
                      <a:pt x="346" y="49769"/>
                      <a:pt x="1" y="56317"/>
                    </a:cubicBezTo>
                    <a:lnTo>
                      <a:pt x="19813" y="56520"/>
                    </a:lnTo>
                    <a:cubicBezTo>
                      <a:pt x="19813" y="56520"/>
                      <a:pt x="18098" y="8633"/>
                      <a:pt x="17146" y="680"/>
                    </a:cubicBezTo>
                    <a:cubicBezTo>
                      <a:pt x="17146" y="680"/>
                      <a:pt x="15466" y="739"/>
                      <a:pt x="13258" y="739"/>
                    </a:cubicBezTo>
                    <a:cubicBezTo>
                      <a:pt x="10056" y="739"/>
                      <a:pt x="5744" y="614"/>
                      <a:pt x="3835" y="1"/>
                    </a:cubicBezTo>
                    <a:close/>
                  </a:path>
                </a:pathLst>
              </a:custGeom>
              <a:solidFill>
                <a:srgbClr val="EAE6E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109" name="Google Shape;228;p27">
                <a:extLst>
                  <a:ext uri="{FF2B5EF4-FFF2-40B4-BE49-F238E27FC236}">
                    <a16:creationId xmlns:a16="http://schemas.microsoft.com/office/drawing/2014/main" id="{FDB3645A-1184-F9EF-E8EF-DD21FF423BD9}"/>
                  </a:ext>
                </a:extLst>
              </p:cNvPr>
              <p:cNvSpPr/>
              <p:nvPr/>
            </p:nvSpPr>
            <p:spPr>
              <a:xfrm>
                <a:off x="7512730" y="3788045"/>
                <a:ext cx="257717" cy="52425"/>
              </a:xfrm>
              <a:custGeom>
                <a:avLst/>
                <a:gdLst/>
                <a:ahLst/>
                <a:cxnLst/>
                <a:rect l="l" t="t" r="r" b="b"/>
                <a:pathLst>
                  <a:path w="13976" h="2843" extrusionOk="0">
                    <a:moveTo>
                      <a:pt x="609" y="0"/>
                    </a:moveTo>
                    <a:cubicBezTo>
                      <a:pt x="7" y="0"/>
                      <a:pt x="1" y="847"/>
                      <a:pt x="45" y="2023"/>
                    </a:cubicBezTo>
                    <a:cubicBezTo>
                      <a:pt x="45" y="2023"/>
                      <a:pt x="1819" y="2749"/>
                      <a:pt x="6486" y="2833"/>
                    </a:cubicBezTo>
                    <a:cubicBezTo>
                      <a:pt x="6813" y="2839"/>
                      <a:pt x="7130" y="2843"/>
                      <a:pt x="7436" y="2843"/>
                    </a:cubicBezTo>
                    <a:cubicBezTo>
                      <a:pt x="11488" y="2843"/>
                      <a:pt x="13630" y="2297"/>
                      <a:pt x="13630" y="2297"/>
                    </a:cubicBezTo>
                    <a:cubicBezTo>
                      <a:pt x="13630" y="2297"/>
                      <a:pt x="13976" y="219"/>
                      <a:pt x="13186" y="219"/>
                    </a:cubicBezTo>
                    <a:cubicBezTo>
                      <a:pt x="13160" y="219"/>
                      <a:pt x="13134" y="221"/>
                      <a:pt x="13106" y="225"/>
                    </a:cubicBezTo>
                    <a:cubicBezTo>
                      <a:pt x="12612" y="306"/>
                      <a:pt x="10294" y="710"/>
                      <a:pt x="7653" y="710"/>
                    </a:cubicBezTo>
                    <a:cubicBezTo>
                      <a:pt x="7172" y="710"/>
                      <a:pt x="6681" y="697"/>
                      <a:pt x="6188" y="666"/>
                    </a:cubicBezTo>
                    <a:cubicBezTo>
                      <a:pt x="3283" y="487"/>
                      <a:pt x="1580" y="213"/>
                      <a:pt x="795" y="23"/>
                    </a:cubicBezTo>
                    <a:cubicBezTo>
                      <a:pt x="727" y="8"/>
                      <a:pt x="666" y="0"/>
                      <a:pt x="609" y="0"/>
                    </a:cubicBezTo>
                    <a:close/>
                  </a:path>
                </a:pathLst>
              </a:custGeom>
              <a:solidFill>
                <a:srgbClr val="006D8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6" name="Google Shape;229;p27">
              <a:extLst>
                <a:ext uri="{FF2B5EF4-FFF2-40B4-BE49-F238E27FC236}">
                  <a16:creationId xmlns:a16="http://schemas.microsoft.com/office/drawing/2014/main" id="{89F6D357-2E82-4D6D-4CD4-11BE41A853F1}"/>
                </a:ext>
              </a:extLst>
            </p:cNvPr>
            <p:cNvGrpSpPr/>
            <p:nvPr/>
          </p:nvGrpSpPr>
          <p:grpSpPr>
            <a:xfrm>
              <a:off x="4865760" y="2319225"/>
              <a:ext cx="748461" cy="2536053"/>
              <a:chOff x="4865760" y="2319225"/>
              <a:chExt cx="748461" cy="2536053"/>
            </a:xfrm>
          </p:grpSpPr>
          <p:sp>
            <p:nvSpPr>
              <p:cNvPr id="48" name="Google Shape;230;p27">
                <a:extLst>
                  <a:ext uri="{FF2B5EF4-FFF2-40B4-BE49-F238E27FC236}">
                    <a16:creationId xmlns:a16="http://schemas.microsoft.com/office/drawing/2014/main" id="{DD72A63A-5CF5-09F4-3B19-33D65386CF08}"/>
                  </a:ext>
                </a:extLst>
              </p:cNvPr>
              <p:cNvSpPr/>
              <p:nvPr/>
            </p:nvSpPr>
            <p:spPr>
              <a:xfrm>
                <a:off x="4865760" y="2319225"/>
                <a:ext cx="748461" cy="2536053"/>
              </a:xfrm>
              <a:custGeom>
                <a:avLst/>
                <a:gdLst/>
                <a:ahLst/>
                <a:cxnLst/>
                <a:rect l="l" t="t" r="r" b="b"/>
                <a:pathLst>
                  <a:path w="40589" h="137530" extrusionOk="0">
                    <a:moveTo>
                      <a:pt x="19534" y="0"/>
                    </a:moveTo>
                    <a:cubicBezTo>
                      <a:pt x="19519" y="0"/>
                      <a:pt x="19505" y="0"/>
                      <a:pt x="19491" y="0"/>
                    </a:cubicBezTo>
                    <a:cubicBezTo>
                      <a:pt x="17752" y="24"/>
                      <a:pt x="17228" y="1608"/>
                      <a:pt x="17252" y="2917"/>
                    </a:cubicBezTo>
                    <a:cubicBezTo>
                      <a:pt x="17264" y="4215"/>
                      <a:pt x="17312" y="6335"/>
                      <a:pt x="17217" y="7585"/>
                    </a:cubicBezTo>
                    <a:cubicBezTo>
                      <a:pt x="17109" y="8835"/>
                      <a:pt x="17109" y="12371"/>
                      <a:pt x="17181" y="13990"/>
                    </a:cubicBezTo>
                    <a:cubicBezTo>
                      <a:pt x="17252" y="15621"/>
                      <a:pt x="17990" y="20181"/>
                      <a:pt x="16788" y="20301"/>
                    </a:cubicBezTo>
                    <a:cubicBezTo>
                      <a:pt x="16774" y="20302"/>
                      <a:pt x="16760" y="20303"/>
                      <a:pt x="16746" y="20303"/>
                    </a:cubicBezTo>
                    <a:cubicBezTo>
                      <a:pt x="15550" y="20303"/>
                      <a:pt x="14032" y="14786"/>
                      <a:pt x="13585" y="13609"/>
                    </a:cubicBezTo>
                    <a:cubicBezTo>
                      <a:pt x="13145" y="12419"/>
                      <a:pt x="12395" y="9823"/>
                      <a:pt x="11954" y="8799"/>
                    </a:cubicBezTo>
                    <a:cubicBezTo>
                      <a:pt x="11536" y="7852"/>
                      <a:pt x="10801" y="3931"/>
                      <a:pt x="8810" y="3931"/>
                    </a:cubicBezTo>
                    <a:cubicBezTo>
                      <a:pt x="8648" y="3931"/>
                      <a:pt x="8478" y="3957"/>
                      <a:pt x="8299" y="4013"/>
                    </a:cubicBezTo>
                    <a:cubicBezTo>
                      <a:pt x="5918" y="4751"/>
                      <a:pt x="6715" y="7073"/>
                      <a:pt x="7108" y="8478"/>
                    </a:cubicBezTo>
                    <a:cubicBezTo>
                      <a:pt x="7513" y="9883"/>
                      <a:pt x="9049" y="15133"/>
                      <a:pt x="9561" y="17193"/>
                    </a:cubicBezTo>
                    <a:cubicBezTo>
                      <a:pt x="10085" y="19253"/>
                      <a:pt x="12228" y="25789"/>
                      <a:pt x="11454" y="28135"/>
                    </a:cubicBezTo>
                    <a:cubicBezTo>
                      <a:pt x="11144" y="29040"/>
                      <a:pt x="10894" y="29492"/>
                      <a:pt x="10632" y="29611"/>
                    </a:cubicBezTo>
                    <a:cubicBezTo>
                      <a:pt x="10587" y="29634"/>
                      <a:pt x="10541" y="29644"/>
                      <a:pt x="10492" y="29644"/>
                    </a:cubicBezTo>
                    <a:cubicBezTo>
                      <a:pt x="10413" y="29644"/>
                      <a:pt x="10328" y="29615"/>
                      <a:pt x="10240" y="29564"/>
                    </a:cubicBezTo>
                    <a:cubicBezTo>
                      <a:pt x="10120" y="29492"/>
                      <a:pt x="10013" y="29385"/>
                      <a:pt x="9882" y="29254"/>
                    </a:cubicBezTo>
                    <a:cubicBezTo>
                      <a:pt x="9847" y="29218"/>
                      <a:pt x="9823" y="29183"/>
                      <a:pt x="9787" y="29147"/>
                    </a:cubicBezTo>
                    <a:cubicBezTo>
                      <a:pt x="9787" y="29147"/>
                      <a:pt x="9787" y="29147"/>
                      <a:pt x="9787" y="29135"/>
                    </a:cubicBezTo>
                    <a:cubicBezTo>
                      <a:pt x="9656" y="28992"/>
                      <a:pt x="9513" y="28802"/>
                      <a:pt x="9358" y="28599"/>
                    </a:cubicBezTo>
                    <a:cubicBezTo>
                      <a:pt x="9311" y="28540"/>
                      <a:pt x="9275" y="28492"/>
                      <a:pt x="9227" y="28432"/>
                    </a:cubicBezTo>
                    <a:cubicBezTo>
                      <a:pt x="9192" y="28385"/>
                      <a:pt x="9156" y="28325"/>
                      <a:pt x="9120" y="28278"/>
                    </a:cubicBezTo>
                    <a:cubicBezTo>
                      <a:pt x="8144" y="27004"/>
                      <a:pt x="7084" y="24992"/>
                      <a:pt x="5608" y="23706"/>
                    </a:cubicBezTo>
                    <a:cubicBezTo>
                      <a:pt x="5394" y="23527"/>
                      <a:pt x="5179" y="23349"/>
                      <a:pt x="4941" y="23206"/>
                    </a:cubicBezTo>
                    <a:cubicBezTo>
                      <a:pt x="4846" y="23134"/>
                      <a:pt x="4739" y="23075"/>
                      <a:pt x="4620" y="23003"/>
                    </a:cubicBezTo>
                    <a:cubicBezTo>
                      <a:pt x="4536" y="22956"/>
                      <a:pt x="4453" y="22908"/>
                      <a:pt x="4370" y="22860"/>
                    </a:cubicBezTo>
                    <a:cubicBezTo>
                      <a:pt x="4310" y="22837"/>
                      <a:pt x="4251" y="22813"/>
                      <a:pt x="4191" y="22777"/>
                    </a:cubicBezTo>
                    <a:cubicBezTo>
                      <a:pt x="3941" y="22658"/>
                      <a:pt x="3667" y="22539"/>
                      <a:pt x="3382" y="22444"/>
                    </a:cubicBezTo>
                    <a:cubicBezTo>
                      <a:pt x="3274" y="22396"/>
                      <a:pt x="3155" y="22360"/>
                      <a:pt x="3048" y="22336"/>
                    </a:cubicBezTo>
                    <a:cubicBezTo>
                      <a:pt x="2674" y="22228"/>
                      <a:pt x="2292" y="22161"/>
                      <a:pt x="1929" y="22161"/>
                    </a:cubicBezTo>
                    <a:cubicBezTo>
                      <a:pt x="1852" y="22161"/>
                      <a:pt x="1777" y="22164"/>
                      <a:pt x="1703" y="22170"/>
                    </a:cubicBezTo>
                    <a:cubicBezTo>
                      <a:pt x="1643" y="22170"/>
                      <a:pt x="1596" y="22182"/>
                      <a:pt x="1548" y="22182"/>
                    </a:cubicBezTo>
                    <a:cubicBezTo>
                      <a:pt x="1262" y="22229"/>
                      <a:pt x="988" y="22313"/>
                      <a:pt x="750" y="22467"/>
                    </a:cubicBezTo>
                    <a:cubicBezTo>
                      <a:pt x="667" y="22515"/>
                      <a:pt x="584" y="22575"/>
                      <a:pt x="512" y="22634"/>
                    </a:cubicBezTo>
                    <a:cubicBezTo>
                      <a:pt x="334" y="22801"/>
                      <a:pt x="203" y="22956"/>
                      <a:pt x="131" y="23087"/>
                    </a:cubicBezTo>
                    <a:cubicBezTo>
                      <a:pt x="60" y="23206"/>
                      <a:pt x="36" y="23313"/>
                      <a:pt x="36" y="23420"/>
                    </a:cubicBezTo>
                    <a:cubicBezTo>
                      <a:pt x="0" y="24015"/>
                      <a:pt x="810" y="24503"/>
                      <a:pt x="1369" y="25396"/>
                    </a:cubicBezTo>
                    <a:cubicBezTo>
                      <a:pt x="1441" y="25515"/>
                      <a:pt x="1524" y="25646"/>
                      <a:pt x="1607" y="25801"/>
                    </a:cubicBezTo>
                    <a:cubicBezTo>
                      <a:pt x="1631" y="25861"/>
                      <a:pt x="1667" y="25908"/>
                      <a:pt x="1703" y="25968"/>
                    </a:cubicBezTo>
                    <a:cubicBezTo>
                      <a:pt x="1774" y="26111"/>
                      <a:pt x="1869" y="26266"/>
                      <a:pt x="1953" y="26432"/>
                    </a:cubicBezTo>
                    <a:cubicBezTo>
                      <a:pt x="1977" y="26480"/>
                      <a:pt x="2012" y="26527"/>
                      <a:pt x="2036" y="26575"/>
                    </a:cubicBezTo>
                    <a:cubicBezTo>
                      <a:pt x="2155" y="26801"/>
                      <a:pt x="2298" y="27063"/>
                      <a:pt x="2441" y="27325"/>
                    </a:cubicBezTo>
                    <a:cubicBezTo>
                      <a:pt x="2548" y="27540"/>
                      <a:pt x="2667" y="27766"/>
                      <a:pt x="2786" y="27980"/>
                    </a:cubicBezTo>
                    <a:cubicBezTo>
                      <a:pt x="3512" y="29337"/>
                      <a:pt x="4310" y="30766"/>
                      <a:pt x="4870" y="31433"/>
                    </a:cubicBezTo>
                    <a:cubicBezTo>
                      <a:pt x="5858" y="32612"/>
                      <a:pt x="6132" y="34624"/>
                      <a:pt x="6656" y="35588"/>
                    </a:cubicBezTo>
                    <a:cubicBezTo>
                      <a:pt x="7275" y="36695"/>
                      <a:pt x="8275" y="37898"/>
                      <a:pt x="9180" y="38946"/>
                    </a:cubicBezTo>
                    <a:cubicBezTo>
                      <a:pt x="9406" y="39208"/>
                      <a:pt x="9620" y="39458"/>
                      <a:pt x="9823" y="39684"/>
                    </a:cubicBezTo>
                    <a:cubicBezTo>
                      <a:pt x="9847" y="39720"/>
                      <a:pt x="9870" y="39743"/>
                      <a:pt x="9894" y="39767"/>
                    </a:cubicBezTo>
                    <a:cubicBezTo>
                      <a:pt x="10228" y="40160"/>
                      <a:pt x="10525" y="40505"/>
                      <a:pt x="10751" y="40803"/>
                    </a:cubicBezTo>
                    <a:cubicBezTo>
                      <a:pt x="10966" y="41089"/>
                      <a:pt x="11216" y="41410"/>
                      <a:pt x="11502" y="41756"/>
                    </a:cubicBezTo>
                    <a:cubicBezTo>
                      <a:pt x="11561" y="41827"/>
                      <a:pt x="11621" y="41898"/>
                      <a:pt x="11680" y="41970"/>
                    </a:cubicBezTo>
                    <a:cubicBezTo>
                      <a:pt x="11799" y="42113"/>
                      <a:pt x="11918" y="42256"/>
                      <a:pt x="12037" y="42398"/>
                    </a:cubicBezTo>
                    <a:cubicBezTo>
                      <a:pt x="12085" y="42458"/>
                      <a:pt x="12133" y="42506"/>
                      <a:pt x="12180" y="42565"/>
                    </a:cubicBezTo>
                    <a:cubicBezTo>
                      <a:pt x="12204" y="42589"/>
                      <a:pt x="12228" y="42625"/>
                      <a:pt x="12264" y="42660"/>
                    </a:cubicBezTo>
                    <a:cubicBezTo>
                      <a:pt x="12323" y="42732"/>
                      <a:pt x="12383" y="42791"/>
                      <a:pt x="12442" y="42863"/>
                    </a:cubicBezTo>
                    <a:cubicBezTo>
                      <a:pt x="12478" y="42910"/>
                      <a:pt x="12526" y="42958"/>
                      <a:pt x="12573" y="43006"/>
                    </a:cubicBezTo>
                    <a:cubicBezTo>
                      <a:pt x="12597" y="43041"/>
                      <a:pt x="12633" y="43077"/>
                      <a:pt x="12668" y="43125"/>
                    </a:cubicBezTo>
                    <a:cubicBezTo>
                      <a:pt x="12728" y="43184"/>
                      <a:pt x="12787" y="43244"/>
                      <a:pt x="12847" y="43303"/>
                    </a:cubicBezTo>
                    <a:cubicBezTo>
                      <a:pt x="12871" y="43339"/>
                      <a:pt x="12895" y="43375"/>
                      <a:pt x="12930" y="43399"/>
                    </a:cubicBezTo>
                    <a:cubicBezTo>
                      <a:pt x="12978" y="43458"/>
                      <a:pt x="13037" y="43518"/>
                      <a:pt x="13097" y="43577"/>
                    </a:cubicBezTo>
                    <a:cubicBezTo>
                      <a:pt x="13121" y="43601"/>
                      <a:pt x="13145" y="43625"/>
                      <a:pt x="13168" y="43649"/>
                    </a:cubicBezTo>
                    <a:cubicBezTo>
                      <a:pt x="13240" y="43720"/>
                      <a:pt x="13299" y="43792"/>
                      <a:pt x="13371" y="43863"/>
                    </a:cubicBezTo>
                    <a:cubicBezTo>
                      <a:pt x="13383" y="43875"/>
                      <a:pt x="13407" y="43887"/>
                      <a:pt x="13418" y="43911"/>
                    </a:cubicBezTo>
                    <a:cubicBezTo>
                      <a:pt x="13478" y="43958"/>
                      <a:pt x="13538" y="44018"/>
                      <a:pt x="13597" y="44077"/>
                    </a:cubicBezTo>
                    <a:cubicBezTo>
                      <a:pt x="13609" y="44089"/>
                      <a:pt x="13633" y="44101"/>
                      <a:pt x="13645" y="44113"/>
                    </a:cubicBezTo>
                    <a:cubicBezTo>
                      <a:pt x="13716" y="44184"/>
                      <a:pt x="13776" y="44232"/>
                      <a:pt x="13835" y="44292"/>
                    </a:cubicBezTo>
                    <a:cubicBezTo>
                      <a:pt x="13859" y="44303"/>
                      <a:pt x="13871" y="44315"/>
                      <a:pt x="13883" y="44327"/>
                    </a:cubicBezTo>
                    <a:cubicBezTo>
                      <a:pt x="13942" y="44375"/>
                      <a:pt x="14002" y="44423"/>
                      <a:pt x="14050" y="44470"/>
                    </a:cubicBezTo>
                    <a:cubicBezTo>
                      <a:pt x="14061" y="44470"/>
                      <a:pt x="14073" y="44482"/>
                      <a:pt x="14073" y="44482"/>
                    </a:cubicBezTo>
                    <a:cubicBezTo>
                      <a:pt x="14133" y="44530"/>
                      <a:pt x="14192" y="44565"/>
                      <a:pt x="14252" y="44601"/>
                    </a:cubicBezTo>
                    <a:cubicBezTo>
                      <a:pt x="14264" y="44613"/>
                      <a:pt x="14276" y="44625"/>
                      <a:pt x="14288" y="44637"/>
                    </a:cubicBezTo>
                    <a:cubicBezTo>
                      <a:pt x="14347" y="44661"/>
                      <a:pt x="14395" y="44696"/>
                      <a:pt x="14442" y="44720"/>
                    </a:cubicBezTo>
                    <a:cubicBezTo>
                      <a:pt x="15121" y="45054"/>
                      <a:pt x="14192" y="100644"/>
                      <a:pt x="14026" y="137529"/>
                    </a:cubicBezTo>
                    <a:lnTo>
                      <a:pt x="32099" y="137041"/>
                    </a:lnTo>
                    <a:cubicBezTo>
                      <a:pt x="30885" y="108669"/>
                      <a:pt x="29635" y="44554"/>
                      <a:pt x="29516" y="43458"/>
                    </a:cubicBezTo>
                    <a:cubicBezTo>
                      <a:pt x="29599" y="43137"/>
                      <a:pt x="29671" y="42827"/>
                      <a:pt x="29730" y="42672"/>
                    </a:cubicBezTo>
                    <a:cubicBezTo>
                      <a:pt x="30206" y="41363"/>
                      <a:pt x="31445" y="37755"/>
                      <a:pt x="31683" y="36231"/>
                    </a:cubicBezTo>
                    <a:cubicBezTo>
                      <a:pt x="31909" y="34707"/>
                      <a:pt x="32480" y="32397"/>
                      <a:pt x="32635" y="31242"/>
                    </a:cubicBezTo>
                    <a:cubicBezTo>
                      <a:pt x="32838" y="29659"/>
                      <a:pt x="33135" y="28599"/>
                      <a:pt x="33326" y="26766"/>
                    </a:cubicBezTo>
                    <a:cubicBezTo>
                      <a:pt x="33326" y="26766"/>
                      <a:pt x="35493" y="22872"/>
                      <a:pt x="36350" y="21563"/>
                    </a:cubicBezTo>
                    <a:cubicBezTo>
                      <a:pt x="37195" y="20241"/>
                      <a:pt x="39434" y="16741"/>
                      <a:pt x="40005" y="15157"/>
                    </a:cubicBezTo>
                    <a:cubicBezTo>
                      <a:pt x="40589" y="13574"/>
                      <a:pt x="40136" y="12490"/>
                      <a:pt x="39422" y="12180"/>
                    </a:cubicBezTo>
                    <a:cubicBezTo>
                      <a:pt x="39232" y="12094"/>
                      <a:pt x="38998" y="12036"/>
                      <a:pt x="38736" y="12036"/>
                    </a:cubicBezTo>
                    <a:cubicBezTo>
                      <a:pt x="38027" y="12036"/>
                      <a:pt x="37111" y="12461"/>
                      <a:pt x="36302" y="13895"/>
                    </a:cubicBezTo>
                    <a:cubicBezTo>
                      <a:pt x="35183" y="15871"/>
                      <a:pt x="32897" y="19324"/>
                      <a:pt x="31992" y="20527"/>
                    </a:cubicBezTo>
                    <a:cubicBezTo>
                      <a:pt x="31150" y="21642"/>
                      <a:pt x="30238" y="23159"/>
                      <a:pt x="29624" y="23159"/>
                    </a:cubicBezTo>
                    <a:cubicBezTo>
                      <a:pt x="29570" y="23159"/>
                      <a:pt x="29518" y="23148"/>
                      <a:pt x="29468" y="23122"/>
                    </a:cubicBezTo>
                    <a:cubicBezTo>
                      <a:pt x="28873" y="22801"/>
                      <a:pt x="29051" y="20729"/>
                      <a:pt x="29528" y="19205"/>
                    </a:cubicBezTo>
                    <a:cubicBezTo>
                      <a:pt x="29992" y="17681"/>
                      <a:pt x="30933" y="14026"/>
                      <a:pt x="31206" y="12288"/>
                    </a:cubicBezTo>
                    <a:cubicBezTo>
                      <a:pt x="31468" y="10549"/>
                      <a:pt x="32659" y="6454"/>
                      <a:pt x="32766" y="5584"/>
                    </a:cubicBezTo>
                    <a:cubicBezTo>
                      <a:pt x="32861" y="4715"/>
                      <a:pt x="32361" y="3798"/>
                      <a:pt x="31325" y="3429"/>
                    </a:cubicBezTo>
                    <a:cubicBezTo>
                      <a:pt x="31115" y="3354"/>
                      <a:pt x="30904" y="3313"/>
                      <a:pt x="30695" y="3313"/>
                    </a:cubicBezTo>
                    <a:cubicBezTo>
                      <a:pt x="29874" y="3313"/>
                      <a:pt x="29090" y="3946"/>
                      <a:pt x="28539" y="5644"/>
                    </a:cubicBezTo>
                    <a:cubicBezTo>
                      <a:pt x="27849" y="7763"/>
                      <a:pt x="27289" y="10597"/>
                      <a:pt x="26980" y="11859"/>
                    </a:cubicBezTo>
                    <a:cubicBezTo>
                      <a:pt x="26670" y="13109"/>
                      <a:pt x="24515" y="19550"/>
                      <a:pt x="24051" y="20420"/>
                    </a:cubicBezTo>
                    <a:cubicBezTo>
                      <a:pt x="23884" y="20729"/>
                      <a:pt x="23642" y="20871"/>
                      <a:pt x="23399" y="20871"/>
                    </a:cubicBezTo>
                    <a:cubicBezTo>
                      <a:pt x="22952" y="20871"/>
                      <a:pt x="22504" y="20386"/>
                      <a:pt x="22527" y="19574"/>
                    </a:cubicBezTo>
                    <a:cubicBezTo>
                      <a:pt x="22562" y="18324"/>
                      <a:pt x="22348" y="14312"/>
                      <a:pt x="22158" y="12573"/>
                    </a:cubicBezTo>
                    <a:cubicBezTo>
                      <a:pt x="21967" y="10835"/>
                      <a:pt x="21717" y="7739"/>
                      <a:pt x="21646" y="6596"/>
                    </a:cubicBezTo>
                    <a:cubicBezTo>
                      <a:pt x="21574" y="5465"/>
                      <a:pt x="21527" y="2798"/>
                      <a:pt x="21467" y="2096"/>
                    </a:cubicBezTo>
                    <a:cubicBezTo>
                      <a:pt x="21408" y="1399"/>
                      <a:pt x="21232" y="0"/>
                      <a:pt x="19534" y="0"/>
                    </a:cubicBezTo>
                    <a:close/>
                  </a:path>
                </a:pathLst>
              </a:custGeom>
              <a:solidFill>
                <a:srgbClr val="61393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9" name="Google Shape;231;p27">
                <a:extLst>
                  <a:ext uri="{FF2B5EF4-FFF2-40B4-BE49-F238E27FC236}">
                    <a16:creationId xmlns:a16="http://schemas.microsoft.com/office/drawing/2014/main" id="{B3575F81-F13D-C288-6D95-BB1ACBED1D2D}"/>
                  </a:ext>
                </a:extLst>
              </p:cNvPr>
              <p:cNvSpPr/>
              <p:nvPr/>
            </p:nvSpPr>
            <p:spPr>
              <a:xfrm>
                <a:off x="5106384" y="3453636"/>
                <a:ext cx="376545" cy="1400758"/>
              </a:xfrm>
              <a:custGeom>
                <a:avLst/>
                <a:gdLst/>
                <a:ahLst/>
                <a:cxnLst/>
                <a:rect l="l" t="t" r="r" b="b"/>
                <a:pathLst>
                  <a:path w="20420" h="75963" extrusionOk="0">
                    <a:moveTo>
                      <a:pt x="17907" y="1"/>
                    </a:moveTo>
                    <a:lnTo>
                      <a:pt x="560" y="1120"/>
                    </a:lnTo>
                    <a:cubicBezTo>
                      <a:pt x="0" y="5382"/>
                      <a:pt x="24" y="66878"/>
                      <a:pt x="155" y="75963"/>
                    </a:cubicBezTo>
                    <a:lnTo>
                      <a:pt x="20420" y="75593"/>
                    </a:lnTo>
                    <a:cubicBezTo>
                      <a:pt x="19789" y="64009"/>
                      <a:pt x="17907" y="1"/>
                      <a:pt x="17907" y="1"/>
                    </a:cubicBezTo>
                    <a:close/>
                  </a:path>
                </a:pathLst>
              </a:custGeom>
              <a:solidFill>
                <a:srgbClr val="006D8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50" name="Google Shape;232;p27">
                <a:extLst>
                  <a:ext uri="{FF2B5EF4-FFF2-40B4-BE49-F238E27FC236}">
                    <a16:creationId xmlns:a16="http://schemas.microsoft.com/office/drawing/2014/main" id="{7670AB00-653D-8DCF-BB32-54073A19DBC3}"/>
                  </a:ext>
                </a:extLst>
              </p:cNvPr>
              <p:cNvSpPr/>
              <p:nvPr/>
            </p:nvSpPr>
            <p:spPr>
              <a:xfrm>
                <a:off x="5079369" y="3365419"/>
                <a:ext cx="386005" cy="158031"/>
              </a:xfrm>
              <a:custGeom>
                <a:avLst/>
                <a:gdLst/>
                <a:ahLst/>
                <a:cxnLst/>
                <a:rect l="l" t="t" r="r" b="b"/>
                <a:pathLst>
                  <a:path w="20933" h="8570" extrusionOk="0">
                    <a:moveTo>
                      <a:pt x="18483" y="0"/>
                    </a:moveTo>
                    <a:cubicBezTo>
                      <a:pt x="18274" y="0"/>
                      <a:pt x="18044" y="27"/>
                      <a:pt x="17789" y="82"/>
                    </a:cubicBezTo>
                    <a:cubicBezTo>
                      <a:pt x="14538" y="796"/>
                      <a:pt x="13110" y="1046"/>
                      <a:pt x="7657" y="1142"/>
                    </a:cubicBezTo>
                    <a:cubicBezTo>
                      <a:pt x="7627" y="1142"/>
                      <a:pt x="7598" y="1142"/>
                      <a:pt x="7569" y="1142"/>
                    </a:cubicBezTo>
                    <a:cubicBezTo>
                      <a:pt x="6019" y="1142"/>
                      <a:pt x="3878" y="519"/>
                      <a:pt x="2402" y="519"/>
                    </a:cubicBezTo>
                    <a:cubicBezTo>
                      <a:pt x="1731" y="519"/>
                      <a:pt x="1197" y="648"/>
                      <a:pt x="918" y="1023"/>
                    </a:cubicBezTo>
                    <a:cubicBezTo>
                      <a:pt x="1" y="2249"/>
                      <a:pt x="846" y="6487"/>
                      <a:pt x="953" y="7892"/>
                    </a:cubicBezTo>
                    <a:cubicBezTo>
                      <a:pt x="993" y="8405"/>
                      <a:pt x="1644" y="8569"/>
                      <a:pt x="2560" y="8569"/>
                    </a:cubicBezTo>
                    <a:cubicBezTo>
                      <a:pt x="4152" y="8569"/>
                      <a:pt x="6542" y="8074"/>
                      <a:pt x="7895" y="8059"/>
                    </a:cubicBezTo>
                    <a:cubicBezTo>
                      <a:pt x="7941" y="8059"/>
                      <a:pt x="7987" y="8059"/>
                      <a:pt x="8035" y="8059"/>
                    </a:cubicBezTo>
                    <a:cubicBezTo>
                      <a:pt x="9413" y="8059"/>
                      <a:pt x="11490" y="8163"/>
                      <a:pt x="13452" y="8163"/>
                    </a:cubicBezTo>
                    <a:cubicBezTo>
                      <a:pt x="14568" y="8163"/>
                      <a:pt x="15647" y="8129"/>
                      <a:pt x="16539" y="8023"/>
                    </a:cubicBezTo>
                    <a:cubicBezTo>
                      <a:pt x="19039" y="7726"/>
                      <a:pt x="20932" y="7785"/>
                      <a:pt x="20611" y="5594"/>
                    </a:cubicBezTo>
                    <a:cubicBezTo>
                      <a:pt x="20314" y="3565"/>
                      <a:pt x="20918" y="0"/>
                      <a:pt x="18483"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7" name="Google Shape;233;p27">
              <a:extLst>
                <a:ext uri="{FF2B5EF4-FFF2-40B4-BE49-F238E27FC236}">
                  <a16:creationId xmlns:a16="http://schemas.microsoft.com/office/drawing/2014/main" id="{E541C265-6189-F833-88A9-5E67EFDC0985}"/>
                </a:ext>
              </a:extLst>
            </p:cNvPr>
            <p:cNvGrpSpPr/>
            <p:nvPr/>
          </p:nvGrpSpPr>
          <p:grpSpPr>
            <a:xfrm>
              <a:off x="5543726" y="2945853"/>
              <a:ext cx="467877" cy="1890764"/>
              <a:chOff x="5543726" y="2945853"/>
              <a:chExt cx="467877" cy="1890764"/>
            </a:xfrm>
          </p:grpSpPr>
          <p:sp>
            <p:nvSpPr>
              <p:cNvPr id="42" name="Google Shape;234;p27">
                <a:extLst>
                  <a:ext uri="{FF2B5EF4-FFF2-40B4-BE49-F238E27FC236}">
                    <a16:creationId xmlns:a16="http://schemas.microsoft.com/office/drawing/2014/main" id="{0941734F-46A4-18BE-B619-CB2BBB0760BD}"/>
                  </a:ext>
                </a:extLst>
              </p:cNvPr>
              <p:cNvSpPr/>
              <p:nvPr/>
            </p:nvSpPr>
            <p:spPr>
              <a:xfrm>
                <a:off x="5624751" y="3134458"/>
                <a:ext cx="347115" cy="512319"/>
              </a:xfrm>
              <a:custGeom>
                <a:avLst/>
                <a:gdLst/>
                <a:ahLst/>
                <a:cxnLst/>
                <a:rect l="l" t="t" r="r" b="b"/>
                <a:pathLst>
                  <a:path w="18824" h="27783" extrusionOk="0">
                    <a:moveTo>
                      <a:pt x="6550" y="0"/>
                    </a:moveTo>
                    <a:cubicBezTo>
                      <a:pt x="6074" y="0"/>
                      <a:pt x="3886" y="5160"/>
                      <a:pt x="3388" y="5160"/>
                    </a:cubicBezTo>
                    <a:cubicBezTo>
                      <a:pt x="3353" y="5160"/>
                      <a:pt x="3327" y="5135"/>
                      <a:pt x="3310" y="5082"/>
                    </a:cubicBezTo>
                    <a:cubicBezTo>
                      <a:pt x="2060" y="4439"/>
                      <a:pt x="964" y="3999"/>
                      <a:pt x="0" y="3463"/>
                    </a:cubicBezTo>
                    <a:lnTo>
                      <a:pt x="0" y="3463"/>
                    </a:lnTo>
                    <a:cubicBezTo>
                      <a:pt x="0" y="3463"/>
                      <a:pt x="2107" y="6999"/>
                      <a:pt x="691" y="14321"/>
                    </a:cubicBezTo>
                    <a:cubicBezTo>
                      <a:pt x="1143" y="14941"/>
                      <a:pt x="1524" y="15417"/>
                      <a:pt x="1738" y="15583"/>
                    </a:cubicBezTo>
                    <a:cubicBezTo>
                      <a:pt x="2024" y="15822"/>
                      <a:pt x="1536" y="18703"/>
                      <a:pt x="476" y="26561"/>
                    </a:cubicBezTo>
                    <a:cubicBezTo>
                      <a:pt x="1544" y="26850"/>
                      <a:pt x="5252" y="27783"/>
                      <a:pt x="8901" y="27783"/>
                    </a:cubicBezTo>
                    <a:cubicBezTo>
                      <a:pt x="10214" y="27783"/>
                      <a:pt x="11520" y="27662"/>
                      <a:pt x="12692" y="27347"/>
                    </a:cubicBezTo>
                    <a:cubicBezTo>
                      <a:pt x="12716" y="22263"/>
                      <a:pt x="12716" y="18941"/>
                      <a:pt x="12752" y="18774"/>
                    </a:cubicBezTo>
                    <a:cubicBezTo>
                      <a:pt x="12906" y="18024"/>
                      <a:pt x="13347" y="16715"/>
                      <a:pt x="14014" y="15691"/>
                    </a:cubicBezTo>
                    <a:cubicBezTo>
                      <a:pt x="14680" y="14655"/>
                      <a:pt x="16431" y="11809"/>
                      <a:pt x="16966" y="10571"/>
                    </a:cubicBezTo>
                    <a:cubicBezTo>
                      <a:pt x="17990" y="8214"/>
                      <a:pt x="18538" y="6189"/>
                      <a:pt x="18824" y="4808"/>
                    </a:cubicBezTo>
                    <a:lnTo>
                      <a:pt x="18824" y="4808"/>
                    </a:lnTo>
                    <a:cubicBezTo>
                      <a:pt x="18657" y="5130"/>
                      <a:pt x="18264" y="5094"/>
                      <a:pt x="18098" y="5416"/>
                    </a:cubicBezTo>
                    <a:cubicBezTo>
                      <a:pt x="16947" y="7599"/>
                      <a:pt x="15453" y="9333"/>
                      <a:pt x="14276" y="9333"/>
                    </a:cubicBezTo>
                    <a:cubicBezTo>
                      <a:pt x="14272" y="9333"/>
                      <a:pt x="14268" y="9333"/>
                      <a:pt x="14264" y="9333"/>
                    </a:cubicBezTo>
                    <a:cubicBezTo>
                      <a:pt x="13430" y="9321"/>
                      <a:pt x="15300" y="4773"/>
                      <a:pt x="15347" y="3391"/>
                    </a:cubicBezTo>
                    <a:lnTo>
                      <a:pt x="15347" y="3391"/>
                    </a:lnTo>
                    <a:cubicBezTo>
                      <a:pt x="15204" y="3487"/>
                      <a:pt x="15042" y="3528"/>
                      <a:pt x="14864" y="3528"/>
                    </a:cubicBezTo>
                    <a:cubicBezTo>
                      <a:pt x="13698" y="3528"/>
                      <a:pt x="11890" y="1752"/>
                      <a:pt x="10882" y="1752"/>
                    </a:cubicBezTo>
                    <a:cubicBezTo>
                      <a:pt x="10698" y="1752"/>
                      <a:pt x="10540" y="1811"/>
                      <a:pt x="10418" y="1951"/>
                    </a:cubicBezTo>
                    <a:cubicBezTo>
                      <a:pt x="9720" y="2764"/>
                      <a:pt x="9227" y="3081"/>
                      <a:pt x="8844" y="3081"/>
                    </a:cubicBezTo>
                    <a:cubicBezTo>
                      <a:pt x="7913" y="3081"/>
                      <a:pt x="7625" y="1211"/>
                      <a:pt x="6596" y="22"/>
                    </a:cubicBezTo>
                    <a:cubicBezTo>
                      <a:pt x="6583" y="7"/>
                      <a:pt x="6568" y="0"/>
                      <a:pt x="6550" y="0"/>
                    </a:cubicBezTo>
                    <a:close/>
                  </a:path>
                </a:pathLst>
              </a:custGeom>
              <a:solidFill>
                <a:srgbClr val="FF8B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3" name="Google Shape;235;p27">
                <a:extLst>
                  <a:ext uri="{FF2B5EF4-FFF2-40B4-BE49-F238E27FC236}">
                    <a16:creationId xmlns:a16="http://schemas.microsoft.com/office/drawing/2014/main" id="{EF31B418-66FC-A1E7-02C0-27C340AFDB92}"/>
                  </a:ext>
                </a:extLst>
              </p:cNvPr>
              <p:cNvSpPr/>
              <p:nvPr/>
            </p:nvSpPr>
            <p:spPr>
              <a:xfrm>
                <a:off x="5639669" y="2945853"/>
                <a:ext cx="228140" cy="327107"/>
              </a:xfrm>
              <a:custGeom>
                <a:avLst/>
                <a:gdLst/>
                <a:ahLst/>
                <a:cxnLst/>
                <a:rect l="l" t="t" r="r" b="b"/>
                <a:pathLst>
                  <a:path w="12372" h="17739" extrusionOk="0">
                    <a:moveTo>
                      <a:pt x="4687" y="0"/>
                    </a:moveTo>
                    <a:cubicBezTo>
                      <a:pt x="2846" y="0"/>
                      <a:pt x="1964" y="1219"/>
                      <a:pt x="1715" y="1547"/>
                    </a:cubicBezTo>
                    <a:cubicBezTo>
                      <a:pt x="1668" y="1606"/>
                      <a:pt x="1632" y="1832"/>
                      <a:pt x="1584" y="2166"/>
                    </a:cubicBezTo>
                    <a:cubicBezTo>
                      <a:pt x="1429" y="3297"/>
                      <a:pt x="1251" y="5773"/>
                      <a:pt x="953" y="8369"/>
                    </a:cubicBezTo>
                    <a:cubicBezTo>
                      <a:pt x="810" y="9583"/>
                      <a:pt x="644" y="10822"/>
                      <a:pt x="453" y="11953"/>
                    </a:cubicBezTo>
                    <a:cubicBezTo>
                      <a:pt x="417" y="12155"/>
                      <a:pt x="382" y="12334"/>
                      <a:pt x="370" y="12512"/>
                    </a:cubicBezTo>
                    <a:cubicBezTo>
                      <a:pt x="1" y="13381"/>
                      <a:pt x="727" y="15429"/>
                      <a:pt x="727" y="15429"/>
                    </a:cubicBezTo>
                    <a:cubicBezTo>
                      <a:pt x="1135" y="16105"/>
                      <a:pt x="1782" y="16355"/>
                      <a:pt x="2421" y="16355"/>
                    </a:cubicBezTo>
                    <a:cubicBezTo>
                      <a:pt x="2751" y="16355"/>
                      <a:pt x="3078" y="16289"/>
                      <a:pt x="3370" y="16179"/>
                    </a:cubicBezTo>
                    <a:cubicBezTo>
                      <a:pt x="4585" y="15727"/>
                      <a:pt x="5478" y="13334"/>
                      <a:pt x="6073" y="10667"/>
                    </a:cubicBezTo>
                    <a:lnTo>
                      <a:pt x="6073" y="10667"/>
                    </a:lnTo>
                    <a:cubicBezTo>
                      <a:pt x="5954" y="11464"/>
                      <a:pt x="5823" y="12250"/>
                      <a:pt x="5680" y="12953"/>
                    </a:cubicBezTo>
                    <a:cubicBezTo>
                      <a:pt x="5489" y="13929"/>
                      <a:pt x="4632" y="15965"/>
                      <a:pt x="4799" y="16489"/>
                    </a:cubicBezTo>
                    <a:cubicBezTo>
                      <a:pt x="5085" y="17422"/>
                      <a:pt x="5799" y="17738"/>
                      <a:pt x="6512" y="17738"/>
                    </a:cubicBezTo>
                    <a:cubicBezTo>
                      <a:pt x="6808" y="17738"/>
                      <a:pt x="7105" y="17684"/>
                      <a:pt x="7371" y="17596"/>
                    </a:cubicBezTo>
                    <a:cubicBezTo>
                      <a:pt x="8621" y="17168"/>
                      <a:pt x="10359" y="13334"/>
                      <a:pt x="10859" y="10833"/>
                    </a:cubicBezTo>
                    <a:cubicBezTo>
                      <a:pt x="10943" y="10464"/>
                      <a:pt x="11014" y="10095"/>
                      <a:pt x="11085" y="9726"/>
                    </a:cubicBezTo>
                    <a:cubicBezTo>
                      <a:pt x="11502" y="7619"/>
                      <a:pt x="12371" y="3392"/>
                      <a:pt x="12288" y="2987"/>
                    </a:cubicBezTo>
                    <a:cubicBezTo>
                      <a:pt x="12205" y="2523"/>
                      <a:pt x="11990" y="1320"/>
                      <a:pt x="10192" y="1213"/>
                    </a:cubicBezTo>
                    <a:cubicBezTo>
                      <a:pt x="10086" y="1207"/>
                      <a:pt x="9983" y="1204"/>
                      <a:pt x="9883" y="1204"/>
                    </a:cubicBezTo>
                    <a:cubicBezTo>
                      <a:pt x="8844" y="1204"/>
                      <a:pt x="8106" y="1522"/>
                      <a:pt x="7704" y="1761"/>
                    </a:cubicBezTo>
                    <a:cubicBezTo>
                      <a:pt x="7704" y="1761"/>
                      <a:pt x="7457" y="2322"/>
                      <a:pt x="7387" y="2322"/>
                    </a:cubicBezTo>
                    <a:cubicBezTo>
                      <a:pt x="7379" y="2322"/>
                      <a:pt x="7373" y="2314"/>
                      <a:pt x="7371" y="2297"/>
                    </a:cubicBezTo>
                    <a:cubicBezTo>
                      <a:pt x="7323" y="1868"/>
                      <a:pt x="7037" y="165"/>
                      <a:pt x="4989" y="11"/>
                    </a:cubicBezTo>
                    <a:cubicBezTo>
                      <a:pt x="4886" y="3"/>
                      <a:pt x="4785" y="0"/>
                      <a:pt x="4687" y="0"/>
                    </a:cubicBezTo>
                    <a:close/>
                  </a:path>
                </a:pathLst>
              </a:custGeom>
              <a:solidFill>
                <a:srgbClr val="EF6E4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4" name="Google Shape;236;p27">
                <a:extLst>
                  <a:ext uri="{FF2B5EF4-FFF2-40B4-BE49-F238E27FC236}">
                    <a16:creationId xmlns:a16="http://schemas.microsoft.com/office/drawing/2014/main" id="{E5F6E5A6-23A4-6D19-9272-3C191028E702}"/>
                  </a:ext>
                </a:extLst>
              </p:cNvPr>
              <p:cNvSpPr/>
              <p:nvPr/>
            </p:nvSpPr>
            <p:spPr>
              <a:xfrm>
                <a:off x="5543726" y="3469457"/>
                <a:ext cx="333967" cy="1367160"/>
              </a:xfrm>
              <a:custGeom>
                <a:avLst/>
                <a:gdLst/>
                <a:ahLst/>
                <a:cxnLst/>
                <a:rect l="l" t="t" r="r" b="b"/>
                <a:pathLst>
                  <a:path w="18111" h="74141" extrusionOk="0">
                    <a:moveTo>
                      <a:pt x="5227" y="0"/>
                    </a:moveTo>
                    <a:cubicBezTo>
                      <a:pt x="4716" y="3143"/>
                      <a:pt x="1" y="73926"/>
                      <a:pt x="1" y="73926"/>
                    </a:cubicBezTo>
                    <a:lnTo>
                      <a:pt x="1679" y="74140"/>
                    </a:lnTo>
                    <a:lnTo>
                      <a:pt x="17253" y="73700"/>
                    </a:lnTo>
                    <a:cubicBezTo>
                      <a:pt x="17467" y="66663"/>
                      <a:pt x="18110" y="775"/>
                      <a:pt x="18110" y="774"/>
                    </a:cubicBezTo>
                    <a:lnTo>
                      <a:pt x="18110" y="774"/>
                    </a:lnTo>
                    <a:cubicBezTo>
                      <a:pt x="17991" y="810"/>
                      <a:pt x="17860" y="834"/>
                      <a:pt x="17741" y="869"/>
                    </a:cubicBezTo>
                    <a:cubicBezTo>
                      <a:pt x="16569" y="1184"/>
                      <a:pt x="15263" y="1305"/>
                      <a:pt x="13950" y="1305"/>
                    </a:cubicBezTo>
                    <a:cubicBezTo>
                      <a:pt x="10302" y="1305"/>
                      <a:pt x="6596" y="372"/>
                      <a:pt x="5537" y="83"/>
                    </a:cubicBezTo>
                    <a:cubicBezTo>
                      <a:pt x="5335" y="24"/>
                      <a:pt x="5227" y="0"/>
                      <a:pt x="5227" y="0"/>
                    </a:cubicBezTo>
                    <a:close/>
                  </a:path>
                </a:pathLst>
              </a:custGeom>
              <a:solidFill>
                <a:srgbClr val="EAE6E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5" name="Google Shape;237;p27">
                <a:extLst>
                  <a:ext uri="{FF2B5EF4-FFF2-40B4-BE49-F238E27FC236}">
                    <a16:creationId xmlns:a16="http://schemas.microsoft.com/office/drawing/2014/main" id="{9B0653DC-FD72-5028-D0F0-E8D9DDB01ED4}"/>
                  </a:ext>
                </a:extLst>
              </p:cNvPr>
              <p:cNvSpPr/>
              <p:nvPr/>
            </p:nvSpPr>
            <p:spPr>
              <a:xfrm>
                <a:off x="5628697" y="3459795"/>
                <a:ext cx="252278" cy="107376"/>
              </a:xfrm>
              <a:custGeom>
                <a:avLst/>
                <a:gdLst/>
                <a:ahLst/>
                <a:cxnLst/>
                <a:rect l="l" t="t" r="r" b="b"/>
                <a:pathLst>
                  <a:path w="13681" h="5823" extrusionOk="0">
                    <a:moveTo>
                      <a:pt x="477" y="0"/>
                    </a:moveTo>
                    <a:cubicBezTo>
                      <a:pt x="405" y="560"/>
                      <a:pt x="238" y="2262"/>
                      <a:pt x="0" y="4775"/>
                    </a:cubicBezTo>
                    <a:lnTo>
                      <a:pt x="13645" y="5822"/>
                    </a:lnTo>
                    <a:cubicBezTo>
                      <a:pt x="13681" y="3417"/>
                      <a:pt x="13645" y="953"/>
                      <a:pt x="13645" y="953"/>
                    </a:cubicBezTo>
                    <a:cubicBezTo>
                      <a:pt x="13526" y="1000"/>
                      <a:pt x="13407" y="1036"/>
                      <a:pt x="13276" y="1084"/>
                    </a:cubicBezTo>
                    <a:cubicBezTo>
                      <a:pt x="12081" y="1470"/>
                      <a:pt x="10749" y="1619"/>
                      <a:pt x="9408" y="1619"/>
                    </a:cubicBezTo>
                    <a:cubicBezTo>
                      <a:pt x="5674" y="1619"/>
                      <a:pt x="1873" y="467"/>
                      <a:pt x="786" y="107"/>
                    </a:cubicBezTo>
                    <a:cubicBezTo>
                      <a:pt x="596" y="36"/>
                      <a:pt x="477" y="0"/>
                      <a:pt x="477" y="0"/>
                    </a:cubicBezTo>
                    <a:close/>
                  </a:path>
                </a:pathLst>
              </a:custGeom>
              <a:solidFill>
                <a:srgbClr val="B3B3B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6" name="Google Shape;238;p27">
                <a:extLst>
                  <a:ext uri="{FF2B5EF4-FFF2-40B4-BE49-F238E27FC236}">
                    <a16:creationId xmlns:a16="http://schemas.microsoft.com/office/drawing/2014/main" id="{3BAE112E-904A-CF9D-3C5B-8167F5F09A89}"/>
                  </a:ext>
                </a:extLst>
              </p:cNvPr>
              <p:cNvSpPr/>
              <p:nvPr/>
            </p:nvSpPr>
            <p:spPr>
              <a:xfrm>
                <a:off x="5781933" y="3010873"/>
                <a:ext cx="229670" cy="309091"/>
              </a:xfrm>
              <a:custGeom>
                <a:avLst/>
                <a:gdLst/>
                <a:ahLst/>
                <a:cxnLst/>
                <a:rect l="l" t="t" r="r" b="b"/>
                <a:pathLst>
                  <a:path w="12455" h="16762" extrusionOk="0">
                    <a:moveTo>
                      <a:pt x="179" y="10771"/>
                    </a:moveTo>
                    <a:cubicBezTo>
                      <a:pt x="175" y="10775"/>
                      <a:pt x="171" y="10779"/>
                      <a:pt x="168" y="10784"/>
                    </a:cubicBezTo>
                    <a:cubicBezTo>
                      <a:pt x="175" y="10777"/>
                      <a:pt x="177" y="10774"/>
                      <a:pt x="179" y="10771"/>
                    </a:cubicBezTo>
                    <a:close/>
                    <a:moveTo>
                      <a:pt x="6699" y="0"/>
                    </a:moveTo>
                    <a:cubicBezTo>
                      <a:pt x="5735" y="0"/>
                      <a:pt x="5062" y="519"/>
                      <a:pt x="4835" y="688"/>
                    </a:cubicBezTo>
                    <a:cubicBezTo>
                      <a:pt x="4787" y="735"/>
                      <a:pt x="4680" y="926"/>
                      <a:pt x="4549" y="1235"/>
                    </a:cubicBezTo>
                    <a:cubicBezTo>
                      <a:pt x="4085" y="2247"/>
                      <a:pt x="3204" y="4533"/>
                      <a:pt x="2180" y="6879"/>
                    </a:cubicBezTo>
                    <a:cubicBezTo>
                      <a:pt x="1715" y="7974"/>
                      <a:pt x="1203" y="9093"/>
                      <a:pt x="703" y="10093"/>
                    </a:cubicBezTo>
                    <a:cubicBezTo>
                      <a:pt x="620" y="10272"/>
                      <a:pt x="537" y="10427"/>
                      <a:pt x="465" y="10594"/>
                    </a:cubicBezTo>
                    <a:cubicBezTo>
                      <a:pt x="430" y="10570"/>
                      <a:pt x="382" y="10546"/>
                      <a:pt x="334" y="10534"/>
                    </a:cubicBezTo>
                    <a:cubicBezTo>
                      <a:pt x="287" y="10605"/>
                      <a:pt x="239" y="10689"/>
                      <a:pt x="180" y="10760"/>
                    </a:cubicBezTo>
                    <a:cubicBezTo>
                      <a:pt x="180" y="10765"/>
                      <a:pt x="180" y="10768"/>
                      <a:pt x="179" y="10771"/>
                    </a:cubicBezTo>
                    <a:lnTo>
                      <a:pt x="179" y="10771"/>
                    </a:lnTo>
                    <a:cubicBezTo>
                      <a:pt x="259" y="10673"/>
                      <a:pt x="296" y="10635"/>
                      <a:pt x="304" y="10635"/>
                    </a:cubicBezTo>
                    <a:cubicBezTo>
                      <a:pt x="323" y="10635"/>
                      <a:pt x="201" y="10821"/>
                      <a:pt x="96" y="10975"/>
                    </a:cubicBezTo>
                    <a:cubicBezTo>
                      <a:pt x="60" y="11070"/>
                      <a:pt x="25" y="11165"/>
                      <a:pt x="13" y="11236"/>
                    </a:cubicBezTo>
                    <a:cubicBezTo>
                      <a:pt x="13" y="11284"/>
                      <a:pt x="13" y="11332"/>
                      <a:pt x="13" y="11391"/>
                    </a:cubicBezTo>
                    <a:cubicBezTo>
                      <a:pt x="1" y="11725"/>
                      <a:pt x="13" y="12058"/>
                      <a:pt x="1" y="12391"/>
                    </a:cubicBezTo>
                    <a:cubicBezTo>
                      <a:pt x="1" y="12796"/>
                      <a:pt x="430" y="13534"/>
                      <a:pt x="394" y="13927"/>
                    </a:cubicBezTo>
                    <a:cubicBezTo>
                      <a:pt x="652" y="14995"/>
                      <a:pt x="1558" y="15404"/>
                      <a:pt x="2337" y="15404"/>
                    </a:cubicBezTo>
                    <a:cubicBezTo>
                      <a:pt x="2348" y="15404"/>
                      <a:pt x="2359" y="15404"/>
                      <a:pt x="2370" y="15404"/>
                    </a:cubicBezTo>
                    <a:cubicBezTo>
                      <a:pt x="3537" y="15380"/>
                      <a:pt x="4525" y="13058"/>
                      <a:pt x="5811" y="10736"/>
                    </a:cubicBezTo>
                    <a:lnTo>
                      <a:pt x="5811" y="10736"/>
                    </a:lnTo>
                    <a:cubicBezTo>
                      <a:pt x="5478" y="11463"/>
                      <a:pt x="5133" y="12153"/>
                      <a:pt x="4811" y="12772"/>
                    </a:cubicBezTo>
                    <a:cubicBezTo>
                      <a:pt x="4359" y="13630"/>
                      <a:pt x="4168" y="14320"/>
                      <a:pt x="4144" y="14868"/>
                    </a:cubicBezTo>
                    <a:cubicBezTo>
                      <a:pt x="4097" y="16249"/>
                      <a:pt x="5144" y="16749"/>
                      <a:pt x="5978" y="16761"/>
                    </a:cubicBezTo>
                    <a:cubicBezTo>
                      <a:pt x="5981" y="16761"/>
                      <a:pt x="5985" y="16761"/>
                      <a:pt x="5988" y="16761"/>
                    </a:cubicBezTo>
                    <a:cubicBezTo>
                      <a:pt x="7165" y="16761"/>
                      <a:pt x="8636" y="14671"/>
                      <a:pt x="9788" y="12487"/>
                    </a:cubicBezTo>
                    <a:cubicBezTo>
                      <a:pt x="9966" y="12165"/>
                      <a:pt x="10133" y="11832"/>
                      <a:pt x="10300" y="11510"/>
                    </a:cubicBezTo>
                    <a:cubicBezTo>
                      <a:pt x="11276" y="9665"/>
                      <a:pt x="12157" y="7927"/>
                      <a:pt x="12217" y="7522"/>
                    </a:cubicBezTo>
                    <a:cubicBezTo>
                      <a:pt x="12276" y="7057"/>
                      <a:pt x="12455" y="5855"/>
                      <a:pt x="10967" y="5152"/>
                    </a:cubicBezTo>
                    <a:cubicBezTo>
                      <a:pt x="10356" y="4862"/>
                      <a:pt x="9806" y="4777"/>
                      <a:pt x="9372" y="4777"/>
                    </a:cubicBezTo>
                    <a:cubicBezTo>
                      <a:pt x="9112" y="4777"/>
                      <a:pt x="8893" y="4807"/>
                      <a:pt x="8728" y="4843"/>
                    </a:cubicBezTo>
                    <a:cubicBezTo>
                      <a:pt x="9097" y="4021"/>
                      <a:pt x="9347" y="3438"/>
                      <a:pt x="9383" y="3271"/>
                    </a:cubicBezTo>
                    <a:cubicBezTo>
                      <a:pt x="9466" y="2855"/>
                      <a:pt x="9716" y="1152"/>
                      <a:pt x="8038" y="330"/>
                    </a:cubicBezTo>
                    <a:cubicBezTo>
                      <a:pt x="7549" y="89"/>
                      <a:pt x="7099" y="0"/>
                      <a:pt x="6699" y="0"/>
                    </a:cubicBezTo>
                    <a:close/>
                  </a:path>
                </a:pathLst>
              </a:custGeom>
              <a:solidFill>
                <a:srgbClr val="EF6E4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7" name="Google Shape;239;p27">
                <a:extLst>
                  <a:ext uri="{FF2B5EF4-FFF2-40B4-BE49-F238E27FC236}">
                    <a16:creationId xmlns:a16="http://schemas.microsoft.com/office/drawing/2014/main" id="{2FB46C20-8DD0-3820-D346-9CF8A01C0E85}"/>
                  </a:ext>
                </a:extLst>
              </p:cNvPr>
              <p:cNvSpPr/>
              <p:nvPr/>
            </p:nvSpPr>
            <p:spPr>
              <a:xfrm>
                <a:off x="5548557" y="3112201"/>
                <a:ext cx="257109" cy="286355"/>
              </a:xfrm>
              <a:custGeom>
                <a:avLst/>
                <a:gdLst/>
                <a:ahLst/>
                <a:cxnLst/>
                <a:rect l="l" t="t" r="r" b="b"/>
                <a:pathLst>
                  <a:path w="13943" h="15529" extrusionOk="0">
                    <a:moveTo>
                      <a:pt x="4502" y="0"/>
                    </a:moveTo>
                    <a:cubicBezTo>
                      <a:pt x="4251" y="0"/>
                      <a:pt x="4013" y="25"/>
                      <a:pt x="3751" y="50"/>
                    </a:cubicBezTo>
                    <a:cubicBezTo>
                      <a:pt x="2715" y="157"/>
                      <a:pt x="1608" y="396"/>
                      <a:pt x="703" y="3205"/>
                    </a:cubicBezTo>
                    <a:cubicBezTo>
                      <a:pt x="1" y="5384"/>
                      <a:pt x="894" y="8956"/>
                      <a:pt x="1977" y="11385"/>
                    </a:cubicBezTo>
                    <a:cubicBezTo>
                      <a:pt x="3191" y="14112"/>
                      <a:pt x="4823" y="15528"/>
                      <a:pt x="4823" y="15528"/>
                    </a:cubicBezTo>
                    <a:cubicBezTo>
                      <a:pt x="10168" y="9992"/>
                      <a:pt x="4692" y="5444"/>
                      <a:pt x="4692" y="5444"/>
                    </a:cubicBezTo>
                    <a:lnTo>
                      <a:pt x="4692" y="5444"/>
                    </a:lnTo>
                    <a:cubicBezTo>
                      <a:pt x="5668" y="5980"/>
                      <a:pt x="6394" y="6575"/>
                      <a:pt x="7644" y="7218"/>
                    </a:cubicBezTo>
                    <a:cubicBezTo>
                      <a:pt x="8406" y="7611"/>
                      <a:pt x="9204" y="7932"/>
                      <a:pt x="10014" y="8063"/>
                    </a:cubicBezTo>
                    <a:cubicBezTo>
                      <a:pt x="10323" y="8111"/>
                      <a:pt x="10698" y="8144"/>
                      <a:pt x="11097" y="8144"/>
                    </a:cubicBezTo>
                    <a:cubicBezTo>
                      <a:pt x="11496" y="8144"/>
                      <a:pt x="11919" y="8111"/>
                      <a:pt x="12324" y="8027"/>
                    </a:cubicBezTo>
                    <a:cubicBezTo>
                      <a:pt x="12324" y="8027"/>
                      <a:pt x="13478" y="7837"/>
                      <a:pt x="13705" y="6480"/>
                    </a:cubicBezTo>
                    <a:cubicBezTo>
                      <a:pt x="13943" y="5122"/>
                      <a:pt x="13586" y="5718"/>
                      <a:pt x="13490" y="5349"/>
                    </a:cubicBezTo>
                    <a:cubicBezTo>
                      <a:pt x="13359" y="5265"/>
                      <a:pt x="13240" y="5182"/>
                      <a:pt x="13121" y="5099"/>
                    </a:cubicBezTo>
                    <a:cubicBezTo>
                      <a:pt x="12871" y="4979"/>
                      <a:pt x="12597" y="4849"/>
                      <a:pt x="12335" y="4670"/>
                    </a:cubicBezTo>
                    <a:cubicBezTo>
                      <a:pt x="11526" y="4134"/>
                      <a:pt x="9883" y="2801"/>
                      <a:pt x="8490" y="1789"/>
                    </a:cubicBezTo>
                    <a:cubicBezTo>
                      <a:pt x="7835" y="1300"/>
                      <a:pt x="7228" y="896"/>
                      <a:pt x="6787" y="681"/>
                    </a:cubicBezTo>
                    <a:cubicBezTo>
                      <a:pt x="6359" y="467"/>
                      <a:pt x="6001" y="312"/>
                      <a:pt x="5692" y="205"/>
                    </a:cubicBezTo>
                    <a:cubicBezTo>
                      <a:pt x="5211" y="47"/>
                      <a:pt x="4844" y="0"/>
                      <a:pt x="4502" y="0"/>
                    </a:cubicBezTo>
                    <a:close/>
                  </a:path>
                </a:pathLst>
              </a:custGeom>
              <a:solidFill>
                <a:srgbClr val="FF8B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8" name="Google Shape;240;p27">
              <a:extLst>
                <a:ext uri="{FF2B5EF4-FFF2-40B4-BE49-F238E27FC236}">
                  <a16:creationId xmlns:a16="http://schemas.microsoft.com/office/drawing/2014/main" id="{A2C21988-F3A5-E395-4302-B7CF233F3A74}"/>
                </a:ext>
              </a:extLst>
            </p:cNvPr>
            <p:cNvGrpSpPr/>
            <p:nvPr/>
          </p:nvGrpSpPr>
          <p:grpSpPr>
            <a:xfrm>
              <a:off x="5783925" y="2104713"/>
              <a:ext cx="850988" cy="2739797"/>
              <a:chOff x="5783925" y="2104713"/>
              <a:chExt cx="850988" cy="2739797"/>
            </a:xfrm>
          </p:grpSpPr>
          <p:sp>
            <p:nvSpPr>
              <p:cNvPr id="36" name="Google Shape;241;p27">
                <a:extLst>
                  <a:ext uri="{FF2B5EF4-FFF2-40B4-BE49-F238E27FC236}">
                    <a16:creationId xmlns:a16="http://schemas.microsoft.com/office/drawing/2014/main" id="{CF4B7110-64A1-5EAB-A7B8-563015DDC513}"/>
                  </a:ext>
                </a:extLst>
              </p:cNvPr>
              <p:cNvSpPr/>
              <p:nvPr/>
            </p:nvSpPr>
            <p:spPr>
              <a:xfrm>
                <a:off x="5783925" y="2104713"/>
                <a:ext cx="850988" cy="2733656"/>
              </a:xfrm>
              <a:custGeom>
                <a:avLst/>
                <a:gdLst/>
                <a:ahLst/>
                <a:cxnLst/>
                <a:rect l="l" t="t" r="r" b="b"/>
                <a:pathLst>
                  <a:path w="46149" h="148246" extrusionOk="0">
                    <a:moveTo>
                      <a:pt x="23212" y="0"/>
                    </a:moveTo>
                    <a:cubicBezTo>
                      <a:pt x="21343" y="0"/>
                      <a:pt x="20717" y="1711"/>
                      <a:pt x="20693" y="3132"/>
                    </a:cubicBezTo>
                    <a:cubicBezTo>
                      <a:pt x="20657" y="4585"/>
                      <a:pt x="20622" y="6930"/>
                      <a:pt x="20467" y="8312"/>
                    </a:cubicBezTo>
                    <a:cubicBezTo>
                      <a:pt x="20300" y="9693"/>
                      <a:pt x="20157" y="13610"/>
                      <a:pt x="20169" y="15420"/>
                    </a:cubicBezTo>
                    <a:cubicBezTo>
                      <a:pt x="20193" y="17229"/>
                      <a:pt x="20824" y="22313"/>
                      <a:pt x="19491" y="22397"/>
                    </a:cubicBezTo>
                    <a:cubicBezTo>
                      <a:pt x="19481" y="22397"/>
                      <a:pt x="19470" y="22398"/>
                      <a:pt x="19460" y="22398"/>
                    </a:cubicBezTo>
                    <a:cubicBezTo>
                      <a:pt x="18123" y="22398"/>
                      <a:pt x="16654" y="16183"/>
                      <a:pt x="16204" y="14848"/>
                    </a:cubicBezTo>
                    <a:cubicBezTo>
                      <a:pt x="15752" y="13515"/>
                      <a:pt x="15038" y="10609"/>
                      <a:pt x="14585" y="9455"/>
                    </a:cubicBezTo>
                    <a:cubicBezTo>
                      <a:pt x="14152" y="8377"/>
                      <a:pt x="13491" y="3930"/>
                      <a:pt x="11228" y="3930"/>
                    </a:cubicBezTo>
                    <a:cubicBezTo>
                      <a:pt x="11065" y="3930"/>
                      <a:pt x="10895" y="3953"/>
                      <a:pt x="10716" y="4002"/>
                    </a:cubicBezTo>
                    <a:cubicBezTo>
                      <a:pt x="8049" y="4728"/>
                      <a:pt x="8835" y="7335"/>
                      <a:pt x="9227" y="8907"/>
                    </a:cubicBezTo>
                    <a:cubicBezTo>
                      <a:pt x="9608" y="10490"/>
                      <a:pt x="11109" y="16372"/>
                      <a:pt x="11597" y="18670"/>
                    </a:cubicBezTo>
                    <a:cubicBezTo>
                      <a:pt x="12097" y="20968"/>
                      <a:pt x="14228" y="28314"/>
                      <a:pt x="13264" y="30886"/>
                    </a:cubicBezTo>
                    <a:cubicBezTo>
                      <a:pt x="12822" y="32053"/>
                      <a:pt x="12488" y="32511"/>
                      <a:pt x="12144" y="32511"/>
                    </a:cubicBezTo>
                    <a:cubicBezTo>
                      <a:pt x="12043" y="32511"/>
                      <a:pt x="11941" y="32471"/>
                      <a:pt x="11835" y="32398"/>
                    </a:cubicBezTo>
                    <a:cubicBezTo>
                      <a:pt x="11823" y="32386"/>
                      <a:pt x="11799" y="32374"/>
                      <a:pt x="11787" y="32362"/>
                    </a:cubicBezTo>
                    <a:cubicBezTo>
                      <a:pt x="11775" y="32350"/>
                      <a:pt x="11763" y="32338"/>
                      <a:pt x="11752" y="32338"/>
                    </a:cubicBezTo>
                    <a:cubicBezTo>
                      <a:pt x="11728" y="32315"/>
                      <a:pt x="11716" y="32303"/>
                      <a:pt x="11692" y="32279"/>
                    </a:cubicBezTo>
                    <a:cubicBezTo>
                      <a:pt x="11680" y="32267"/>
                      <a:pt x="11668" y="32255"/>
                      <a:pt x="11644" y="32243"/>
                    </a:cubicBezTo>
                    <a:cubicBezTo>
                      <a:pt x="11632" y="32219"/>
                      <a:pt x="11609" y="32195"/>
                      <a:pt x="11585" y="32172"/>
                    </a:cubicBezTo>
                    <a:cubicBezTo>
                      <a:pt x="11573" y="32160"/>
                      <a:pt x="11561" y="32148"/>
                      <a:pt x="11549" y="32136"/>
                    </a:cubicBezTo>
                    <a:cubicBezTo>
                      <a:pt x="11537" y="32112"/>
                      <a:pt x="11513" y="32100"/>
                      <a:pt x="11502" y="32076"/>
                    </a:cubicBezTo>
                    <a:cubicBezTo>
                      <a:pt x="11263" y="31803"/>
                      <a:pt x="10990" y="31410"/>
                      <a:pt x="10668" y="30945"/>
                    </a:cubicBezTo>
                    <a:cubicBezTo>
                      <a:pt x="9501" y="29290"/>
                      <a:pt x="8239" y="26552"/>
                      <a:pt x="6251" y="25147"/>
                    </a:cubicBezTo>
                    <a:cubicBezTo>
                      <a:pt x="5441" y="24587"/>
                      <a:pt x="4060" y="23897"/>
                      <a:pt x="2846" y="23873"/>
                    </a:cubicBezTo>
                    <a:lnTo>
                      <a:pt x="2834" y="23873"/>
                    </a:lnTo>
                    <a:cubicBezTo>
                      <a:pt x="2750" y="23873"/>
                      <a:pt x="2667" y="23873"/>
                      <a:pt x="2596" y="23885"/>
                    </a:cubicBezTo>
                    <a:cubicBezTo>
                      <a:pt x="2131" y="23921"/>
                      <a:pt x="1703" y="24052"/>
                      <a:pt x="1345" y="24349"/>
                    </a:cubicBezTo>
                    <a:cubicBezTo>
                      <a:pt x="0" y="25468"/>
                      <a:pt x="1369" y="26040"/>
                      <a:pt x="2179" y="27445"/>
                    </a:cubicBezTo>
                    <a:cubicBezTo>
                      <a:pt x="3000" y="28850"/>
                      <a:pt x="4774" y="32922"/>
                      <a:pt x="5834" y="34279"/>
                    </a:cubicBezTo>
                    <a:cubicBezTo>
                      <a:pt x="6882" y="35624"/>
                      <a:pt x="7108" y="37875"/>
                      <a:pt x="7656" y="38958"/>
                    </a:cubicBezTo>
                    <a:cubicBezTo>
                      <a:pt x="7930" y="39482"/>
                      <a:pt x="8263" y="40030"/>
                      <a:pt x="8644" y="40577"/>
                    </a:cubicBezTo>
                    <a:cubicBezTo>
                      <a:pt x="8739" y="40708"/>
                      <a:pt x="8835" y="40851"/>
                      <a:pt x="8930" y="40982"/>
                    </a:cubicBezTo>
                    <a:cubicBezTo>
                      <a:pt x="10013" y="42482"/>
                      <a:pt x="11299" y="43935"/>
                      <a:pt x="11990" y="44899"/>
                    </a:cubicBezTo>
                    <a:cubicBezTo>
                      <a:pt x="11990" y="44911"/>
                      <a:pt x="12002" y="44923"/>
                      <a:pt x="12002" y="44923"/>
                    </a:cubicBezTo>
                    <a:cubicBezTo>
                      <a:pt x="13014" y="46328"/>
                      <a:pt x="15466" y="48495"/>
                      <a:pt x="15931" y="49459"/>
                    </a:cubicBezTo>
                    <a:cubicBezTo>
                      <a:pt x="16050" y="49733"/>
                      <a:pt x="16169" y="50174"/>
                      <a:pt x="16264" y="50472"/>
                    </a:cubicBezTo>
                    <a:cubicBezTo>
                      <a:pt x="16288" y="50626"/>
                      <a:pt x="16300" y="50531"/>
                      <a:pt x="16312" y="50591"/>
                    </a:cubicBezTo>
                    <a:cubicBezTo>
                      <a:pt x="16335" y="50650"/>
                      <a:pt x="16347" y="50662"/>
                      <a:pt x="16359" y="50722"/>
                    </a:cubicBezTo>
                    <a:cubicBezTo>
                      <a:pt x="16371" y="50793"/>
                      <a:pt x="16383" y="50841"/>
                      <a:pt x="16407" y="50912"/>
                    </a:cubicBezTo>
                    <a:cubicBezTo>
                      <a:pt x="16419" y="50972"/>
                      <a:pt x="16431" y="51019"/>
                      <a:pt x="16443" y="51091"/>
                    </a:cubicBezTo>
                    <a:cubicBezTo>
                      <a:pt x="16455" y="51162"/>
                      <a:pt x="16466" y="51234"/>
                      <a:pt x="16478" y="51305"/>
                    </a:cubicBezTo>
                    <a:cubicBezTo>
                      <a:pt x="16490" y="51376"/>
                      <a:pt x="16514" y="51436"/>
                      <a:pt x="16514" y="51507"/>
                    </a:cubicBezTo>
                    <a:cubicBezTo>
                      <a:pt x="16538" y="51579"/>
                      <a:pt x="16550" y="51662"/>
                      <a:pt x="16562" y="51745"/>
                    </a:cubicBezTo>
                    <a:cubicBezTo>
                      <a:pt x="16574" y="51817"/>
                      <a:pt x="16574" y="51888"/>
                      <a:pt x="16585" y="51960"/>
                    </a:cubicBezTo>
                    <a:cubicBezTo>
                      <a:pt x="16597" y="52043"/>
                      <a:pt x="16609" y="52126"/>
                      <a:pt x="16621" y="52210"/>
                    </a:cubicBezTo>
                    <a:cubicBezTo>
                      <a:pt x="16633" y="52281"/>
                      <a:pt x="16645" y="52365"/>
                      <a:pt x="16645" y="52448"/>
                    </a:cubicBezTo>
                    <a:cubicBezTo>
                      <a:pt x="16657" y="52531"/>
                      <a:pt x="16669" y="52615"/>
                      <a:pt x="16681" y="52710"/>
                    </a:cubicBezTo>
                    <a:cubicBezTo>
                      <a:pt x="16693" y="52793"/>
                      <a:pt x="16693" y="52877"/>
                      <a:pt x="16705" y="52960"/>
                    </a:cubicBezTo>
                    <a:cubicBezTo>
                      <a:pt x="16716" y="53043"/>
                      <a:pt x="16716" y="53139"/>
                      <a:pt x="16728" y="53234"/>
                    </a:cubicBezTo>
                    <a:cubicBezTo>
                      <a:pt x="16740" y="53317"/>
                      <a:pt x="16740" y="53412"/>
                      <a:pt x="16752" y="53496"/>
                    </a:cubicBezTo>
                    <a:cubicBezTo>
                      <a:pt x="16752" y="53591"/>
                      <a:pt x="16764" y="53698"/>
                      <a:pt x="16776" y="53793"/>
                    </a:cubicBezTo>
                    <a:cubicBezTo>
                      <a:pt x="16776" y="53889"/>
                      <a:pt x="16788" y="53984"/>
                      <a:pt x="16788" y="54067"/>
                    </a:cubicBezTo>
                    <a:cubicBezTo>
                      <a:pt x="16800" y="54174"/>
                      <a:pt x="16800" y="54282"/>
                      <a:pt x="16800" y="54377"/>
                    </a:cubicBezTo>
                    <a:cubicBezTo>
                      <a:pt x="16812" y="54472"/>
                      <a:pt x="16812" y="54579"/>
                      <a:pt x="16824" y="54674"/>
                    </a:cubicBezTo>
                    <a:cubicBezTo>
                      <a:pt x="16824" y="54782"/>
                      <a:pt x="16836" y="54889"/>
                      <a:pt x="16836" y="54996"/>
                    </a:cubicBezTo>
                    <a:cubicBezTo>
                      <a:pt x="16836" y="55103"/>
                      <a:pt x="16847" y="55198"/>
                      <a:pt x="16847" y="55305"/>
                    </a:cubicBezTo>
                    <a:cubicBezTo>
                      <a:pt x="16847" y="55413"/>
                      <a:pt x="16847" y="55532"/>
                      <a:pt x="16859" y="55651"/>
                    </a:cubicBezTo>
                    <a:cubicBezTo>
                      <a:pt x="16859" y="55746"/>
                      <a:pt x="16859" y="55853"/>
                      <a:pt x="16859" y="55960"/>
                    </a:cubicBezTo>
                    <a:cubicBezTo>
                      <a:pt x="16871" y="56079"/>
                      <a:pt x="16871" y="56198"/>
                      <a:pt x="16871" y="56317"/>
                    </a:cubicBezTo>
                    <a:cubicBezTo>
                      <a:pt x="16871" y="56437"/>
                      <a:pt x="16871" y="56544"/>
                      <a:pt x="16871" y="56651"/>
                    </a:cubicBezTo>
                    <a:cubicBezTo>
                      <a:pt x="16871" y="56782"/>
                      <a:pt x="16895" y="59175"/>
                      <a:pt x="16895" y="59318"/>
                    </a:cubicBezTo>
                    <a:cubicBezTo>
                      <a:pt x="16895" y="59449"/>
                      <a:pt x="16871" y="59580"/>
                      <a:pt x="16871" y="59711"/>
                    </a:cubicBezTo>
                    <a:cubicBezTo>
                      <a:pt x="16871" y="59854"/>
                      <a:pt x="16859" y="59996"/>
                      <a:pt x="16859" y="60139"/>
                    </a:cubicBezTo>
                    <a:cubicBezTo>
                      <a:pt x="16859" y="60270"/>
                      <a:pt x="16847" y="60401"/>
                      <a:pt x="16847" y="60532"/>
                    </a:cubicBezTo>
                    <a:cubicBezTo>
                      <a:pt x="16836" y="60687"/>
                      <a:pt x="16836" y="60842"/>
                      <a:pt x="16836" y="60997"/>
                    </a:cubicBezTo>
                    <a:cubicBezTo>
                      <a:pt x="16824" y="61128"/>
                      <a:pt x="16824" y="61259"/>
                      <a:pt x="16812" y="61390"/>
                    </a:cubicBezTo>
                    <a:cubicBezTo>
                      <a:pt x="16812" y="61556"/>
                      <a:pt x="16812" y="61711"/>
                      <a:pt x="16800" y="61878"/>
                    </a:cubicBezTo>
                    <a:cubicBezTo>
                      <a:pt x="16800" y="61997"/>
                      <a:pt x="16788" y="62128"/>
                      <a:pt x="16788" y="62247"/>
                    </a:cubicBezTo>
                    <a:cubicBezTo>
                      <a:pt x="16788" y="62425"/>
                      <a:pt x="16776" y="62604"/>
                      <a:pt x="16764" y="62783"/>
                    </a:cubicBezTo>
                    <a:cubicBezTo>
                      <a:pt x="16764" y="62890"/>
                      <a:pt x="16764" y="62985"/>
                      <a:pt x="16752" y="63080"/>
                    </a:cubicBezTo>
                    <a:cubicBezTo>
                      <a:pt x="16740" y="63533"/>
                      <a:pt x="16716" y="63985"/>
                      <a:pt x="16705" y="64449"/>
                    </a:cubicBezTo>
                    <a:cubicBezTo>
                      <a:pt x="16693" y="64521"/>
                      <a:pt x="16693" y="64592"/>
                      <a:pt x="16693" y="64664"/>
                    </a:cubicBezTo>
                    <a:cubicBezTo>
                      <a:pt x="16681" y="64866"/>
                      <a:pt x="16669" y="65069"/>
                      <a:pt x="16669" y="65271"/>
                    </a:cubicBezTo>
                    <a:cubicBezTo>
                      <a:pt x="16657" y="65402"/>
                      <a:pt x="16645" y="65533"/>
                      <a:pt x="16645" y="65664"/>
                    </a:cubicBezTo>
                    <a:cubicBezTo>
                      <a:pt x="16633" y="65854"/>
                      <a:pt x="16621" y="66045"/>
                      <a:pt x="16621" y="66235"/>
                    </a:cubicBezTo>
                    <a:cubicBezTo>
                      <a:pt x="16609" y="66390"/>
                      <a:pt x="16597" y="66545"/>
                      <a:pt x="16597" y="66688"/>
                    </a:cubicBezTo>
                    <a:cubicBezTo>
                      <a:pt x="16585" y="66890"/>
                      <a:pt x="16574" y="67093"/>
                      <a:pt x="16562" y="67295"/>
                    </a:cubicBezTo>
                    <a:cubicBezTo>
                      <a:pt x="16550" y="67450"/>
                      <a:pt x="16550" y="67593"/>
                      <a:pt x="16538" y="67747"/>
                    </a:cubicBezTo>
                    <a:cubicBezTo>
                      <a:pt x="16526" y="67938"/>
                      <a:pt x="16514" y="68140"/>
                      <a:pt x="16502" y="68343"/>
                    </a:cubicBezTo>
                    <a:cubicBezTo>
                      <a:pt x="16490" y="68509"/>
                      <a:pt x="16490" y="68676"/>
                      <a:pt x="16478" y="68843"/>
                    </a:cubicBezTo>
                    <a:cubicBezTo>
                      <a:pt x="16466" y="69033"/>
                      <a:pt x="16455" y="69248"/>
                      <a:pt x="16443" y="69450"/>
                    </a:cubicBezTo>
                    <a:cubicBezTo>
                      <a:pt x="16431" y="69617"/>
                      <a:pt x="16419" y="69783"/>
                      <a:pt x="16419" y="69950"/>
                    </a:cubicBezTo>
                    <a:cubicBezTo>
                      <a:pt x="16407" y="70153"/>
                      <a:pt x="16395" y="70367"/>
                      <a:pt x="16371" y="70569"/>
                    </a:cubicBezTo>
                    <a:cubicBezTo>
                      <a:pt x="16371" y="70748"/>
                      <a:pt x="16359" y="70926"/>
                      <a:pt x="16347" y="71105"/>
                    </a:cubicBezTo>
                    <a:cubicBezTo>
                      <a:pt x="16335" y="71307"/>
                      <a:pt x="16324" y="71510"/>
                      <a:pt x="16312" y="71712"/>
                    </a:cubicBezTo>
                    <a:cubicBezTo>
                      <a:pt x="16300" y="71903"/>
                      <a:pt x="16288" y="72093"/>
                      <a:pt x="16276" y="72284"/>
                    </a:cubicBezTo>
                    <a:cubicBezTo>
                      <a:pt x="16264" y="72486"/>
                      <a:pt x="16252" y="72700"/>
                      <a:pt x="16228" y="72915"/>
                    </a:cubicBezTo>
                    <a:cubicBezTo>
                      <a:pt x="16216" y="73105"/>
                      <a:pt x="16216" y="73284"/>
                      <a:pt x="16204" y="73474"/>
                    </a:cubicBezTo>
                    <a:cubicBezTo>
                      <a:pt x="16181" y="73701"/>
                      <a:pt x="16169" y="73927"/>
                      <a:pt x="16157" y="74153"/>
                    </a:cubicBezTo>
                    <a:cubicBezTo>
                      <a:pt x="16145" y="74332"/>
                      <a:pt x="16133" y="74510"/>
                      <a:pt x="16121" y="74689"/>
                    </a:cubicBezTo>
                    <a:cubicBezTo>
                      <a:pt x="16109" y="74927"/>
                      <a:pt x="16085" y="75165"/>
                      <a:pt x="16074" y="75403"/>
                    </a:cubicBezTo>
                    <a:cubicBezTo>
                      <a:pt x="16062" y="75582"/>
                      <a:pt x="16050" y="75772"/>
                      <a:pt x="16038" y="75951"/>
                    </a:cubicBezTo>
                    <a:cubicBezTo>
                      <a:pt x="16026" y="76189"/>
                      <a:pt x="16014" y="76427"/>
                      <a:pt x="15990" y="76677"/>
                    </a:cubicBezTo>
                    <a:cubicBezTo>
                      <a:pt x="15978" y="76868"/>
                      <a:pt x="15966" y="77070"/>
                      <a:pt x="15954" y="77272"/>
                    </a:cubicBezTo>
                    <a:cubicBezTo>
                      <a:pt x="15943" y="77499"/>
                      <a:pt x="15919" y="77725"/>
                      <a:pt x="15907" y="77951"/>
                    </a:cubicBezTo>
                    <a:cubicBezTo>
                      <a:pt x="15895" y="78177"/>
                      <a:pt x="15883" y="78392"/>
                      <a:pt x="15871" y="78618"/>
                    </a:cubicBezTo>
                    <a:cubicBezTo>
                      <a:pt x="15847" y="78844"/>
                      <a:pt x="15835" y="79082"/>
                      <a:pt x="15823" y="79320"/>
                    </a:cubicBezTo>
                    <a:cubicBezTo>
                      <a:pt x="15812" y="79511"/>
                      <a:pt x="15788" y="79713"/>
                      <a:pt x="15776" y="79916"/>
                    </a:cubicBezTo>
                    <a:cubicBezTo>
                      <a:pt x="15764" y="80178"/>
                      <a:pt x="15740" y="80451"/>
                      <a:pt x="15728" y="80725"/>
                    </a:cubicBezTo>
                    <a:cubicBezTo>
                      <a:pt x="15716" y="80880"/>
                      <a:pt x="15704" y="81035"/>
                      <a:pt x="15693" y="81190"/>
                    </a:cubicBezTo>
                    <a:cubicBezTo>
                      <a:pt x="15669" y="81523"/>
                      <a:pt x="15645" y="81856"/>
                      <a:pt x="15633" y="82190"/>
                    </a:cubicBezTo>
                    <a:cubicBezTo>
                      <a:pt x="15621" y="82214"/>
                      <a:pt x="15621" y="82249"/>
                      <a:pt x="15621" y="82273"/>
                    </a:cubicBezTo>
                    <a:cubicBezTo>
                      <a:pt x="15573" y="82928"/>
                      <a:pt x="15538" y="83595"/>
                      <a:pt x="15490" y="84261"/>
                    </a:cubicBezTo>
                    <a:cubicBezTo>
                      <a:pt x="15478" y="84476"/>
                      <a:pt x="15466" y="84678"/>
                      <a:pt x="15442" y="84881"/>
                    </a:cubicBezTo>
                    <a:cubicBezTo>
                      <a:pt x="15431" y="85071"/>
                      <a:pt x="15419" y="85250"/>
                      <a:pt x="15407" y="85428"/>
                    </a:cubicBezTo>
                    <a:cubicBezTo>
                      <a:pt x="15383" y="85750"/>
                      <a:pt x="15371" y="86071"/>
                      <a:pt x="15347" y="86393"/>
                    </a:cubicBezTo>
                    <a:cubicBezTo>
                      <a:pt x="15335" y="86607"/>
                      <a:pt x="15312" y="86809"/>
                      <a:pt x="15300" y="87024"/>
                    </a:cubicBezTo>
                    <a:cubicBezTo>
                      <a:pt x="15288" y="87309"/>
                      <a:pt x="15264" y="87595"/>
                      <a:pt x="15240" y="87893"/>
                    </a:cubicBezTo>
                    <a:cubicBezTo>
                      <a:pt x="15181" y="88905"/>
                      <a:pt x="15109" y="89953"/>
                      <a:pt x="15038" y="91012"/>
                    </a:cubicBezTo>
                    <a:cubicBezTo>
                      <a:pt x="15038" y="91036"/>
                      <a:pt x="15038" y="91060"/>
                      <a:pt x="15038" y="91096"/>
                    </a:cubicBezTo>
                    <a:cubicBezTo>
                      <a:pt x="15002" y="91584"/>
                      <a:pt x="14966" y="92084"/>
                      <a:pt x="14931" y="92584"/>
                    </a:cubicBezTo>
                    <a:cubicBezTo>
                      <a:pt x="14919" y="92798"/>
                      <a:pt x="14907" y="93012"/>
                      <a:pt x="14895" y="93227"/>
                    </a:cubicBezTo>
                    <a:cubicBezTo>
                      <a:pt x="14871" y="93548"/>
                      <a:pt x="14847" y="93882"/>
                      <a:pt x="14823" y="94215"/>
                    </a:cubicBezTo>
                    <a:cubicBezTo>
                      <a:pt x="14811" y="94441"/>
                      <a:pt x="14800" y="94667"/>
                      <a:pt x="14788" y="94906"/>
                    </a:cubicBezTo>
                    <a:cubicBezTo>
                      <a:pt x="14764" y="95227"/>
                      <a:pt x="14740" y="95548"/>
                      <a:pt x="14728" y="95870"/>
                    </a:cubicBezTo>
                    <a:cubicBezTo>
                      <a:pt x="14704" y="96120"/>
                      <a:pt x="14692" y="96370"/>
                      <a:pt x="14669" y="96620"/>
                    </a:cubicBezTo>
                    <a:cubicBezTo>
                      <a:pt x="14657" y="96930"/>
                      <a:pt x="14633" y="97239"/>
                      <a:pt x="14621" y="97549"/>
                    </a:cubicBezTo>
                    <a:cubicBezTo>
                      <a:pt x="14597" y="97811"/>
                      <a:pt x="14585" y="98085"/>
                      <a:pt x="14561" y="98346"/>
                    </a:cubicBezTo>
                    <a:cubicBezTo>
                      <a:pt x="14550" y="98644"/>
                      <a:pt x="14526" y="98954"/>
                      <a:pt x="14514" y="99263"/>
                    </a:cubicBezTo>
                    <a:cubicBezTo>
                      <a:pt x="14490" y="99537"/>
                      <a:pt x="14478" y="99811"/>
                      <a:pt x="14454" y="100085"/>
                    </a:cubicBezTo>
                    <a:cubicBezTo>
                      <a:pt x="14442" y="100394"/>
                      <a:pt x="14419" y="100704"/>
                      <a:pt x="14395" y="101013"/>
                    </a:cubicBezTo>
                    <a:cubicBezTo>
                      <a:pt x="14383" y="101287"/>
                      <a:pt x="14371" y="101561"/>
                      <a:pt x="14347" y="101835"/>
                    </a:cubicBezTo>
                    <a:cubicBezTo>
                      <a:pt x="14335" y="102156"/>
                      <a:pt x="14311" y="102466"/>
                      <a:pt x="14288" y="102787"/>
                    </a:cubicBezTo>
                    <a:cubicBezTo>
                      <a:pt x="14276" y="103073"/>
                      <a:pt x="14252" y="103359"/>
                      <a:pt x="14240" y="103645"/>
                    </a:cubicBezTo>
                    <a:cubicBezTo>
                      <a:pt x="14216" y="103954"/>
                      <a:pt x="14204" y="104264"/>
                      <a:pt x="14180" y="104585"/>
                    </a:cubicBezTo>
                    <a:cubicBezTo>
                      <a:pt x="14169" y="104871"/>
                      <a:pt x="14145" y="105169"/>
                      <a:pt x="14133" y="105454"/>
                    </a:cubicBezTo>
                    <a:cubicBezTo>
                      <a:pt x="14109" y="105776"/>
                      <a:pt x="14097" y="106097"/>
                      <a:pt x="14073" y="106431"/>
                    </a:cubicBezTo>
                    <a:cubicBezTo>
                      <a:pt x="14061" y="106717"/>
                      <a:pt x="14038" y="107002"/>
                      <a:pt x="14026" y="107300"/>
                    </a:cubicBezTo>
                    <a:cubicBezTo>
                      <a:pt x="14002" y="107621"/>
                      <a:pt x="13990" y="107955"/>
                      <a:pt x="13966" y="108276"/>
                    </a:cubicBezTo>
                    <a:cubicBezTo>
                      <a:pt x="13954" y="108586"/>
                      <a:pt x="13930" y="108883"/>
                      <a:pt x="13918" y="109193"/>
                    </a:cubicBezTo>
                    <a:cubicBezTo>
                      <a:pt x="13895" y="109514"/>
                      <a:pt x="13883" y="109836"/>
                      <a:pt x="13859" y="110157"/>
                    </a:cubicBezTo>
                    <a:cubicBezTo>
                      <a:pt x="13847" y="110467"/>
                      <a:pt x="13823" y="110777"/>
                      <a:pt x="13811" y="111098"/>
                    </a:cubicBezTo>
                    <a:cubicBezTo>
                      <a:pt x="13788" y="111431"/>
                      <a:pt x="13776" y="111765"/>
                      <a:pt x="13752" y="112098"/>
                    </a:cubicBezTo>
                    <a:cubicBezTo>
                      <a:pt x="13740" y="112408"/>
                      <a:pt x="13728" y="112705"/>
                      <a:pt x="13704" y="113015"/>
                    </a:cubicBezTo>
                    <a:cubicBezTo>
                      <a:pt x="13692" y="113360"/>
                      <a:pt x="13668" y="113705"/>
                      <a:pt x="13657" y="114051"/>
                    </a:cubicBezTo>
                    <a:cubicBezTo>
                      <a:pt x="13633" y="114360"/>
                      <a:pt x="13621" y="114670"/>
                      <a:pt x="13597" y="114979"/>
                    </a:cubicBezTo>
                    <a:cubicBezTo>
                      <a:pt x="13585" y="115337"/>
                      <a:pt x="13561" y="115682"/>
                      <a:pt x="13549" y="116039"/>
                    </a:cubicBezTo>
                    <a:cubicBezTo>
                      <a:pt x="13526" y="116349"/>
                      <a:pt x="13514" y="116658"/>
                      <a:pt x="13502" y="116980"/>
                    </a:cubicBezTo>
                    <a:cubicBezTo>
                      <a:pt x="13478" y="117325"/>
                      <a:pt x="13466" y="117682"/>
                      <a:pt x="13442" y="118027"/>
                    </a:cubicBezTo>
                    <a:cubicBezTo>
                      <a:pt x="13430" y="118349"/>
                      <a:pt x="13418" y="118682"/>
                      <a:pt x="13395" y="119004"/>
                    </a:cubicBezTo>
                    <a:cubicBezTo>
                      <a:pt x="13383" y="119361"/>
                      <a:pt x="13359" y="119718"/>
                      <a:pt x="13347" y="120075"/>
                    </a:cubicBezTo>
                    <a:cubicBezTo>
                      <a:pt x="13335" y="120397"/>
                      <a:pt x="13311" y="120718"/>
                      <a:pt x="13299" y="121040"/>
                    </a:cubicBezTo>
                    <a:cubicBezTo>
                      <a:pt x="13276" y="121433"/>
                      <a:pt x="13264" y="121814"/>
                      <a:pt x="13240" y="122207"/>
                    </a:cubicBezTo>
                    <a:cubicBezTo>
                      <a:pt x="13228" y="122504"/>
                      <a:pt x="13216" y="122814"/>
                      <a:pt x="13204" y="123111"/>
                    </a:cubicBezTo>
                    <a:cubicBezTo>
                      <a:pt x="13180" y="123528"/>
                      <a:pt x="13156" y="123957"/>
                      <a:pt x="13145" y="124373"/>
                    </a:cubicBezTo>
                    <a:cubicBezTo>
                      <a:pt x="13133" y="124659"/>
                      <a:pt x="13121" y="124945"/>
                      <a:pt x="13109" y="125219"/>
                    </a:cubicBezTo>
                    <a:cubicBezTo>
                      <a:pt x="13085" y="125671"/>
                      <a:pt x="13061" y="126124"/>
                      <a:pt x="13049" y="126576"/>
                    </a:cubicBezTo>
                    <a:cubicBezTo>
                      <a:pt x="13037" y="126838"/>
                      <a:pt x="13026" y="127100"/>
                      <a:pt x="13014" y="127362"/>
                    </a:cubicBezTo>
                    <a:cubicBezTo>
                      <a:pt x="12978" y="128076"/>
                      <a:pt x="12942" y="147519"/>
                      <a:pt x="12918" y="148245"/>
                    </a:cubicBezTo>
                    <a:lnTo>
                      <a:pt x="35516" y="147781"/>
                    </a:lnTo>
                    <a:cubicBezTo>
                      <a:pt x="34838" y="125064"/>
                      <a:pt x="34207" y="96144"/>
                      <a:pt x="33492" y="80392"/>
                    </a:cubicBezTo>
                    <a:cubicBezTo>
                      <a:pt x="32992" y="69200"/>
                      <a:pt x="31790" y="52007"/>
                      <a:pt x="31790" y="51912"/>
                    </a:cubicBezTo>
                    <a:cubicBezTo>
                      <a:pt x="31790" y="50888"/>
                      <a:pt x="32397" y="49043"/>
                      <a:pt x="32933" y="47721"/>
                    </a:cubicBezTo>
                    <a:cubicBezTo>
                      <a:pt x="33504" y="46281"/>
                      <a:pt x="35040" y="42340"/>
                      <a:pt x="35362" y="40661"/>
                    </a:cubicBezTo>
                    <a:cubicBezTo>
                      <a:pt x="35671" y="38970"/>
                      <a:pt x="36493" y="35493"/>
                      <a:pt x="36814" y="34231"/>
                    </a:cubicBezTo>
                    <a:cubicBezTo>
                      <a:pt x="37290" y="32338"/>
                      <a:pt x="37564" y="30219"/>
                      <a:pt x="37564" y="30219"/>
                    </a:cubicBezTo>
                    <a:cubicBezTo>
                      <a:pt x="37564" y="30219"/>
                      <a:pt x="40136" y="25992"/>
                      <a:pt x="41124" y="24564"/>
                    </a:cubicBezTo>
                    <a:cubicBezTo>
                      <a:pt x="42124" y="23147"/>
                      <a:pt x="44744" y="19337"/>
                      <a:pt x="45446" y="17610"/>
                    </a:cubicBezTo>
                    <a:cubicBezTo>
                      <a:pt x="46149" y="15872"/>
                      <a:pt x="45696" y="14658"/>
                      <a:pt x="44910" y="14288"/>
                    </a:cubicBezTo>
                    <a:cubicBezTo>
                      <a:pt x="44685" y="14178"/>
                      <a:pt x="44403" y="14101"/>
                      <a:pt x="44084" y="14101"/>
                    </a:cubicBezTo>
                    <a:cubicBezTo>
                      <a:pt x="43308" y="14101"/>
                      <a:pt x="42311" y="14555"/>
                      <a:pt x="41374" y="16074"/>
                    </a:cubicBezTo>
                    <a:cubicBezTo>
                      <a:pt x="40065" y="18218"/>
                      <a:pt x="37386" y="21956"/>
                      <a:pt x="36338" y="23254"/>
                    </a:cubicBezTo>
                    <a:cubicBezTo>
                      <a:pt x="35372" y="24447"/>
                      <a:pt x="34308" y="26076"/>
                      <a:pt x="33631" y="26076"/>
                    </a:cubicBezTo>
                    <a:cubicBezTo>
                      <a:pt x="33565" y="26076"/>
                      <a:pt x="33503" y="26061"/>
                      <a:pt x="33445" y="26028"/>
                    </a:cubicBezTo>
                    <a:cubicBezTo>
                      <a:pt x="32790" y="25647"/>
                      <a:pt x="33076" y="23361"/>
                      <a:pt x="33659" y="21694"/>
                    </a:cubicBezTo>
                    <a:cubicBezTo>
                      <a:pt x="34242" y="20015"/>
                      <a:pt x="35433" y="16003"/>
                      <a:pt x="35790" y="14086"/>
                    </a:cubicBezTo>
                    <a:cubicBezTo>
                      <a:pt x="36159" y="12157"/>
                      <a:pt x="37636" y="7669"/>
                      <a:pt x="37791" y="6704"/>
                    </a:cubicBezTo>
                    <a:cubicBezTo>
                      <a:pt x="37933" y="5752"/>
                      <a:pt x="37410" y="4716"/>
                      <a:pt x="36278" y="4263"/>
                    </a:cubicBezTo>
                    <a:cubicBezTo>
                      <a:pt x="36027" y="4167"/>
                      <a:pt x="35774" y="4113"/>
                      <a:pt x="35523" y="4113"/>
                    </a:cubicBezTo>
                    <a:cubicBezTo>
                      <a:pt x="34633" y="4113"/>
                      <a:pt x="33768" y="4789"/>
                      <a:pt x="33099" y="6609"/>
                    </a:cubicBezTo>
                    <a:cubicBezTo>
                      <a:pt x="32254" y="8943"/>
                      <a:pt x="31516" y="12062"/>
                      <a:pt x="31135" y="13431"/>
                    </a:cubicBezTo>
                    <a:cubicBezTo>
                      <a:pt x="30742" y="14812"/>
                      <a:pt x="28087" y="21873"/>
                      <a:pt x="27527" y="22825"/>
                    </a:cubicBezTo>
                    <a:cubicBezTo>
                      <a:pt x="27342" y="23144"/>
                      <a:pt x="27082" y="23291"/>
                      <a:pt x="26824" y="23291"/>
                    </a:cubicBezTo>
                    <a:cubicBezTo>
                      <a:pt x="26320" y="23291"/>
                      <a:pt x="25821" y="22734"/>
                      <a:pt x="25884" y="21813"/>
                    </a:cubicBezTo>
                    <a:cubicBezTo>
                      <a:pt x="25968" y="20432"/>
                      <a:pt x="25884" y="15967"/>
                      <a:pt x="25753" y="14038"/>
                    </a:cubicBezTo>
                    <a:cubicBezTo>
                      <a:pt x="25610" y="12110"/>
                      <a:pt x="25444" y="8669"/>
                      <a:pt x="25420" y="7395"/>
                    </a:cubicBezTo>
                    <a:cubicBezTo>
                      <a:pt x="25384" y="6133"/>
                      <a:pt x="25432" y="3180"/>
                      <a:pt x="25396" y="2394"/>
                    </a:cubicBezTo>
                    <a:cubicBezTo>
                      <a:pt x="25360" y="1608"/>
                      <a:pt x="25218" y="37"/>
                      <a:pt x="23289" y="1"/>
                    </a:cubicBezTo>
                    <a:cubicBezTo>
                      <a:pt x="23263" y="0"/>
                      <a:pt x="23237" y="0"/>
                      <a:pt x="23212"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7" name="Google Shape;242;p27">
                <a:extLst>
                  <a:ext uri="{FF2B5EF4-FFF2-40B4-BE49-F238E27FC236}">
                    <a16:creationId xmlns:a16="http://schemas.microsoft.com/office/drawing/2014/main" id="{3E5573D3-0DEB-F028-5AA9-DE3A3B04479A}"/>
                  </a:ext>
                </a:extLst>
              </p:cNvPr>
              <p:cNvSpPr/>
              <p:nvPr/>
            </p:nvSpPr>
            <p:spPr>
              <a:xfrm>
                <a:off x="5992500" y="3260440"/>
                <a:ext cx="469187" cy="1584070"/>
              </a:xfrm>
              <a:custGeom>
                <a:avLst/>
                <a:gdLst/>
                <a:ahLst/>
                <a:cxnLst/>
                <a:rect l="l" t="t" r="r" b="b"/>
                <a:pathLst>
                  <a:path w="25444" h="85904" extrusionOk="0">
                    <a:moveTo>
                      <a:pt x="4596" y="0"/>
                    </a:moveTo>
                    <a:cubicBezTo>
                      <a:pt x="4596" y="0"/>
                      <a:pt x="441" y="77427"/>
                      <a:pt x="0" y="85904"/>
                    </a:cubicBezTo>
                    <a:lnTo>
                      <a:pt x="25444" y="85594"/>
                    </a:lnTo>
                    <a:cubicBezTo>
                      <a:pt x="25444" y="85594"/>
                      <a:pt x="23062" y="11180"/>
                      <a:pt x="21836" y="881"/>
                    </a:cubicBezTo>
                    <a:cubicBezTo>
                      <a:pt x="21836" y="881"/>
                      <a:pt x="19658" y="959"/>
                      <a:pt x="16796" y="959"/>
                    </a:cubicBezTo>
                    <a:cubicBezTo>
                      <a:pt x="12650" y="959"/>
                      <a:pt x="7068" y="796"/>
                      <a:pt x="4596"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8" name="Google Shape;243;p27">
                <a:extLst>
                  <a:ext uri="{FF2B5EF4-FFF2-40B4-BE49-F238E27FC236}">
                    <a16:creationId xmlns:a16="http://schemas.microsoft.com/office/drawing/2014/main" id="{E154AB01-CB47-AE56-04DD-3B4D3B262EA9}"/>
                  </a:ext>
                </a:extLst>
              </p:cNvPr>
              <p:cNvSpPr/>
              <p:nvPr/>
            </p:nvSpPr>
            <p:spPr>
              <a:xfrm>
                <a:off x="6074023" y="3244932"/>
                <a:ext cx="333358" cy="67822"/>
              </a:xfrm>
              <a:custGeom>
                <a:avLst/>
                <a:gdLst/>
                <a:ahLst/>
                <a:cxnLst/>
                <a:rect l="l" t="t" r="r" b="b"/>
                <a:pathLst>
                  <a:path w="18078" h="3678" extrusionOk="0">
                    <a:moveTo>
                      <a:pt x="776" y="1"/>
                    </a:moveTo>
                    <a:cubicBezTo>
                      <a:pt x="6" y="1"/>
                      <a:pt x="0" y="1095"/>
                      <a:pt x="44" y="2615"/>
                    </a:cubicBezTo>
                    <a:cubicBezTo>
                      <a:pt x="44" y="2615"/>
                      <a:pt x="2342" y="3544"/>
                      <a:pt x="8390" y="3663"/>
                    </a:cubicBezTo>
                    <a:cubicBezTo>
                      <a:pt x="8830" y="3673"/>
                      <a:pt x="9255" y="3677"/>
                      <a:pt x="9664" y="3677"/>
                    </a:cubicBezTo>
                    <a:cubicBezTo>
                      <a:pt x="14876" y="3677"/>
                      <a:pt x="17629" y="2961"/>
                      <a:pt x="17629" y="2961"/>
                    </a:cubicBezTo>
                    <a:cubicBezTo>
                      <a:pt x="17629" y="2961"/>
                      <a:pt x="18077" y="274"/>
                      <a:pt x="17062" y="274"/>
                    </a:cubicBezTo>
                    <a:cubicBezTo>
                      <a:pt x="17030" y="274"/>
                      <a:pt x="16997" y="276"/>
                      <a:pt x="16963" y="282"/>
                    </a:cubicBezTo>
                    <a:cubicBezTo>
                      <a:pt x="16316" y="383"/>
                      <a:pt x="13300" y="922"/>
                      <a:pt x="9868" y="922"/>
                    </a:cubicBezTo>
                    <a:cubicBezTo>
                      <a:pt x="9258" y="922"/>
                      <a:pt x="8634" y="905"/>
                      <a:pt x="8009" y="865"/>
                    </a:cubicBezTo>
                    <a:cubicBezTo>
                      <a:pt x="4235" y="627"/>
                      <a:pt x="2044" y="270"/>
                      <a:pt x="1020" y="32"/>
                    </a:cubicBezTo>
                    <a:cubicBezTo>
                      <a:pt x="931" y="11"/>
                      <a:pt x="850" y="1"/>
                      <a:pt x="776" y="1"/>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9" name="Google Shape;244;p27">
                <a:extLst>
                  <a:ext uri="{FF2B5EF4-FFF2-40B4-BE49-F238E27FC236}">
                    <a16:creationId xmlns:a16="http://schemas.microsoft.com/office/drawing/2014/main" id="{5F037A0F-5659-EDF9-F3A3-4813888B6771}"/>
                  </a:ext>
                </a:extLst>
              </p:cNvPr>
              <p:cNvSpPr/>
              <p:nvPr/>
            </p:nvSpPr>
            <p:spPr>
              <a:xfrm>
                <a:off x="5783925" y="2104713"/>
                <a:ext cx="850988" cy="2733656"/>
              </a:xfrm>
              <a:custGeom>
                <a:avLst/>
                <a:gdLst/>
                <a:ahLst/>
                <a:cxnLst/>
                <a:rect l="l" t="t" r="r" b="b"/>
                <a:pathLst>
                  <a:path w="46149" h="148246" extrusionOk="0">
                    <a:moveTo>
                      <a:pt x="23212" y="0"/>
                    </a:moveTo>
                    <a:cubicBezTo>
                      <a:pt x="21343" y="0"/>
                      <a:pt x="20717" y="1711"/>
                      <a:pt x="20693" y="3132"/>
                    </a:cubicBezTo>
                    <a:cubicBezTo>
                      <a:pt x="20657" y="4585"/>
                      <a:pt x="20622" y="6930"/>
                      <a:pt x="20467" y="8312"/>
                    </a:cubicBezTo>
                    <a:cubicBezTo>
                      <a:pt x="20300" y="9693"/>
                      <a:pt x="20157" y="13610"/>
                      <a:pt x="20169" y="15420"/>
                    </a:cubicBezTo>
                    <a:cubicBezTo>
                      <a:pt x="20193" y="17229"/>
                      <a:pt x="20824" y="22313"/>
                      <a:pt x="19491" y="22397"/>
                    </a:cubicBezTo>
                    <a:cubicBezTo>
                      <a:pt x="19481" y="22397"/>
                      <a:pt x="19470" y="22398"/>
                      <a:pt x="19460" y="22398"/>
                    </a:cubicBezTo>
                    <a:cubicBezTo>
                      <a:pt x="18123" y="22398"/>
                      <a:pt x="16654" y="16183"/>
                      <a:pt x="16204" y="14848"/>
                    </a:cubicBezTo>
                    <a:cubicBezTo>
                      <a:pt x="15752" y="13515"/>
                      <a:pt x="15038" y="10609"/>
                      <a:pt x="14585" y="9455"/>
                    </a:cubicBezTo>
                    <a:cubicBezTo>
                      <a:pt x="14152" y="8377"/>
                      <a:pt x="13491" y="3930"/>
                      <a:pt x="11228" y="3930"/>
                    </a:cubicBezTo>
                    <a:cubicBezTo>
                      <a:pt x="11065" y="3930"/>
                      <a:pt x="10895" y="3953"/>
                      <a:pt x="10716" y="4002"/>
                    </a:cubicBezTo>
                    <a:cubicBezTo>
                      <a:pt x="8049" y="4728"/>
                      <a:pt x="8835" y="7335"/>
                      <a:pt x="9227" y="8907"/>
                    </a:cubicBezTo>
                    <a:cubicBezTo>
                      <a:pt x="9608" y="10490"/>
                      <a:pt x="11109" y="16372"/>
                      <a:pt x="11597" y="18670"/>
                    </a:cubicBezTo>
                    <a:cubicBezTo>
                      <a:pt x="12097" y="20968"/>
                      <a:pt x="14228" y="28314"/>
                      <a:pt x="13264" y="30886"/>
                    </a:cubicBezTo>
                    <a:cubicBezTo>
                      <a:pt x="12822" y="32053"/>
                      <a:pt x="12488" y="32511"/>
                      <a:pt x="12144" y="32511"/>
                    </a:cubicBezTo>
                    <a:cubicBezTo>
                      <a:pt x="12043" y="32511"/>
                      <a:pt x="11941" y="32471"/>
                      <a:pt x="11835" y="32398"/>
                    </a:cubicBezTo>
                    <a:cubicBezTo>
                      <a:pt x="11823" y="32386"/>
                      <a:pt x="11799" y="32374"/>
                      <a:pt x="11787" y="32362"/>
                    </a:cubicBezTo>
                    <a:cubicBezTo>
                      <a:pt x="11775" y="32350"/>
                      <a:pt x="11763" y="32338"/>
                      <a:pt x="11752" y="32338"/>
                    </a:cubicBezTo>
                    <a:cubicBezTo>
                      <a:pt x="11728" y="32315"/>
                      <a:pt x="11716" y="32303"/>
                      <a:pt x="11692" y="32279"/>
                    </a:cubicBezTo>
                    <a:cubicBezTo>
                      <a:pt x="11680" y="32267"/>
                      <a:pt x="11668" y="32255"/>
                      <a:pt x="11644" y="32243"/>
                    </a:cubicBezTo>
                    <a:cubicBezTo>
                      <a:pt x="11632" y="32219"/>
                      <a:pt x="11609" y="32195"/>
                      <a:pt x="11585" y="32172"/>
                    </a:cubicBezTo>
                    <a:cubicBezTo>
                      <a:pt x="11573" y="32160"/>
                      <a:pt x="11561" y="32148"/>
                      <a:pt x="11549" y="32136"/>
                    </a:cubicBezTo>
                    <a:cubicBezTo>
                      <a:pt x="11537" y="32112"/>
                      <a:pt x="11513" y="32100"/>
                      <a:pt x="11502" y="32076"/>
                    </a:cubicBezTo>
                    <a:cubicBezTo>
                      <a:pt x="11263" y="31803"/>
                      <a:pt x="10990" y="31410"/>
                      <a:pt x="10668" y="30945"/>
                    </a:cubicBezTo>
                    <a:cubicBezTo>
                      <a:pt x="9501" y="29290"/>
                      <a:pt x="8239" y="26552"/>
                      <a:pt x="6251" y="25147"/>
                    </a:cubicBezTo>
                    <a:cubicBezTo>
                      <a:pt x="5441" y="24587"/>
                      <a:pt x="4060" y="23897"/>
                      <a:pt x="2846" y="23873"/>
                    </a:cubicBezTo>
                    <a:lnTo>
                      <a:pt x="2834" y="23873"/>
                    </a:lnTo>
                    <a:cubicBezTo>
                      <a:pt x="2750" y="23873"/>
                      <a:pt x="2667" y="23873"/>
                      <a:pt x="2596" y="23885"/>
                    </a:cubicBezTo>
                    <a:cubicBezTo>
                      <a:pt x="2131" y="23921"/>
                      <a:pt x="1703" y="24052"/>
                      <a:pt x="1345" y="24349"/>
                    </a:cubicBezTo>
                    <a:cubicBezTo>
                      <a:pt x="0" y="25468"/>
                      <a:pt x="1369" y="26040"/>
                      <a:pt x="2179" y="27445"/>
                    </a:cubicBezTo>
                    <a:cubicBezTo>
                      <a:pt x="3000" y="28850"/>
                      <a:pt x="4774" y="32922"/>
                      <a:pt x="5834" y="34279"/>
                    </a:cubicBezTo>
                    <a:cubicBezTo>
                      <a:pt x="6882" y="35624"/>
                      <a:pt x="7108" y="37875"/>
                      <a:pt x="7656" y="38958"/>
                    </a:cubicBezTo>
                    <a:cubicBezTo>
                      <a:pt x="7930" y="39482"/>
                      <a:pt x="8263" y="40030"/>
                      <a:pt x="8644" y="40577"/>
                    </a:cubicBezTo>
                    <a:cubicBezTo>
                      <a:pt x="8739" y="40708"/>
                      <a:pt x="8835" y="40851"/>
                      <a:pt x="8930" y="40982"/>
                    </a:cubicBezTo>
                    <a:cubicBezTo>
                      <a:pt x="10013" y="42482"/>
                      <a:pt x="11299" y="43935"/>
                      <a:pt x="11990" y="44899"/>
                    </a:cubicBezTo>
                    <a:cubicBezTo>
                      <a:pt x="11990" y="44911"/>
                      <a:pt x="12002" y="44923"/>
                      <a:pt x="12002" y="44923"/>
                    </a:cubicBezTo>
                    <a:cubicBezTo>
                      <a:pt x="13014" y="46328"/>
                      <a:pt x="15466" y="48495"/>
                      <a:pt x="15931" y="49459"/>
                    </a:cubicBezTo>
                    <a:cubicBezTo>
                      <a:pt x="16050" y="49733"/>
                      <a:pt x="16169" y="50174"/>
                      <a:pt x="16264" y="50472"/>
                    </a:cubicBezTo>
                    <a:cubicBezTo>
                      <a:pt x="16288" y="50626"/>
                      <a:pt x="16300" y="50531"/>
                      <a:pt x="16312" y="50591"/>
                    </a:cubicBezTo>
                    <a:cubicBezTo>
                      <a:pt x="16335" y="50650"/>
                      <a:pt x="16347" y="50662"/>
                      <a:pt x="16359" y="50722"/>
                    </a:cubicBezTo>
                    <a:cubicBezTo>
                      <a:pt x="16371" y="50793"/>
                      <a:pt x="16383" y="50841"/>
                      <a:pt x="16407" y="50912"/>
                    </a:cubicBezTo>
                    <a:cubicBezTo>
                      <a:pt x="16419" y="50972"/>
                      <a:pt x="16431" y="51019"/>
                      <a:pt x="16443" y="51091"/>
                    </a:cubicBezTo>
                    <a:cubicBezTo>
                      <a:pt x="16455" y="51162"/>
                      <a:pt x="16466" y="51234"/>
                      <a:pt x="16478" y="51305"/>
                    </a:cubicBezTo>
                    <a:cubicBezTo>
                      <a:pt x="16490" y="51376"/>
                      <a:pt x="16514" y="51436"/>
                      <a:pt x="16514" y="51507"/>
                    </a:cubicBezTo>
                    <a:cubicBezTo>
                      <a:pt x="16538" y="51579"/>
                      <a:pt x="16550" y="51662"/>
                      <a:pt x="16562" y="51745"/>
                    </a:cubicBezTo>
                    <a:cubicBezTo>
                      <a:pt x="16574" y="51817"/>
                      <a:pt x="16574" y="51888"/>
                      <a:pt x="16585" y="51960"/>
                    </a:cubicBezTo>
                    <a:cubicBezTo>
                      <a:pt x="16597" y="52043"/>
                      <a:pt x="16609" y="52126"/>
                      <a:pt x="16621" y="52210"/>
                    </a:cubicBezTo>
                    <a:cubicBezTo>
                      <a:pt x="16633" y="52281"/>
                      <a:pt x="16645" y="52365"/>
                      <a:pt x="16645" y="52448"/>
                    </a:cubicBezTo>
                    <a:cubicBezTo>
                      <a:pt x="16657" y="52531"/>
                      <a:pt x="16669" y="52615"/>
                      <a:pt x="16681" y="52710"/>
                    </a:cubicBezTo>
                    <a:cubicBezTo>
                      <a:pt x="16693" y="52793"/>
                      <a:pt x="16693" y="52877"/>
                      <a:pt x="16705" y="52960"/>
                    </a:cubicBezTo>
                    <a:cubicBezTo>
                      <a:pt x="16716" y="53043"/>
                      <a:pt x="16716" y="53139"/>
                      <a:pt x="16728" y="53234"/>
                    </a:cubicBezTo>
                    <a:cubicBezTo>
                      <a:pt x="16740" y="53317"/>
                      <a:pt x="16740" y="53412"/>
                      <a:pt x="16752" y="53496"/>
                    </a:cubicBezTo>
                    <a:cubicBezTo>
                      <a:pt x="16752" y="53591"/>
                      <a:pt x="16764" y="53698"/>
                      <a:pt x="16776" y="53793"/>
                    </a:cubicBezTo>
                    <a:cubicBezTo>
                      <a:pt x="16776" y="53889"/>
                      <a:pt x="16788" y="53984"/>
                      <a:pt x="16788" y="54067"/>
                    </a:cubicBezTo>
                    <a:cubicBezTo>
                      <a:pt x="16800" y="54174"/>
                      <a:pt x="16800" y="54282"/>
                      <a:pt x="16800" y="54377"/>
                    </a:cubicBezTo>
                    <a:cubicBezTo>
                      <a:pt x="16812" y="54472"/>
                      <a:pt x="16812" y="54579"/>
                      <a:pt x="16824" y="54674"/>
                    </a:cubicBezTo>
                    <a:cubicBezTo>
                      <a:pt x="16824" y="54782"/>
                      <a:pt x="16836" y="54889"/>
                      <a:pt x="16836" y="54996"/>
                    </a:cubicBezTo>
                    <a:cubicBezTo>
                      <a:pt x="16836" y="55103"/>
                      <a:pt x="16847" y="55198"/>
                      <a:pt x="16847" y="55305"/>
                    </a:cubicBezTo>
                    <a:cubicBezTo>
                      <a:pt x="16847" y="55413"/>
                      <a:pt x="16847" y="55532"/>
                      <a:pt x="16859" y="55651"/>
                    </a:cubicBezTo>
                    <a:cubicBezTo>
                      <a:pt x="16859" y="55746"/>
                      <a:pt x="16859" y="55853"/>
                      <a:pt x="16859" y="55960"/>
                    </a:cubicBezTo>
                    <a:cubicBezTo>
                      <a:pt x="16871" y="56079"/>
                      <a:pt x="16871" y="56198"/>
                      <a:pt x="16871" y="56317"/>
                    </a:cubicBezTo>
                    <a:cubicBezTo>
                      <a:pt x="16871" y="56437"/>
                      <a:pt x="16871" y="56544"/>
                      <a:pt x="16871" y="56651"/>
                    </a:cubicBezTo>
                    <a:cubicBezTo>
                      <a:pt x="16871" y="56782"/>
                      <a:pt x="16895" y="59175"/>
                      <a:pt x="16895" y="59318"/>
                    </a:cubicBezTo>
                    <a:cubicBezTo>
                      <a:pt x="16895" y="59449"/>
                      <a:pt x="16871" y="59580"/>
                      <a:pt x="16871" y="59711"/>
                    </a:cubicBezTo>
                    <a:cubicBezTo>
                      <a:pt x="16871" y="59854"/>
                      <a:pt x="16859" y="59996"/>
                      <a:pt x="16859" y="60139"/>
                    </a:cubicBezTo>
                    <a:cubicBezTo>
                      <a:pt x="16859" y="60270"/>
                      <a:pt x="16847" y="60401"/>
                      <a:pt x="16847" y="60532"/>
                    </a:cubicBezTo>
                    <a:cubicBezTo>
                      <a:pt x="16836" y="60687"/>
                      <a:pt x="16836" y="60842"/>
                      <a:pt x="16836" y="60997"/>
                    </a:cubicBezTo>
                    <a:cubicBezTo>
                      <a:pt x="16824" y="61128"/>
                      <a:pt x="16824" y="61259"/>
                      <a:pt x="16812" y="61390"/>
                    </a:cubicBezTo>
                    <a:cubicBezTo>
                      <a:pt x="16812" y="61556"/>
                      <a:pt x="16812" y="61711"/>
                      <a:pt x="16800" y="61878"/>
                    </a:cubicBezTo>
                    <a:cubicBezTo>
                      <a:pt x="16800" y="61997"/>
                      <a:pt x="16788" y="62128"/>
                      <a:pt x="16788" y="62247"/>
                    </a:cubicBezTo>
                    <a:cubicBezTo>
                      <a:pt x="16788" y="62425"/>
                      <a:pt x="16776" y="62604"/>
                      <a:pt x="16764" y="62783"/>
                    </a:cubicBezTo>
                    <a:cubicBezTo>
                      <a:pt x="16764" y="62890"/>
                      <a:pt x="16764" y="62985"/>
                      <a:pt x="16752" y="63080"/>
                    </a:cubicBezTo>
                    <a:cubicBezTo>
                      <a:pt x="16740" y="63533"/>
                      <a:pt x="16716" y="63985"/>
                      <a:pt x="16705" y="64449"/>
                    </a:cubicBezTo>
                    <a:cubicBezTo>
                      <a:pt x="16693" y="64521"/>
                      <a:pt x="16693" y="64592"/>
                      <a:pt x="16693" y="64664"/>
                    </a:cubicBezTo>
                    <a:cubicBezTo>
                      <a:pt x="16681" y="64866"/>
                      <a:pt x="16669" y="65069"/>
                      <a:pt x="16669" y="65271"/>
                    </a:cubicBezTo>
                    <a:cubicBezTo>
                      <a:pt x="16657" y="65402"/>
                      <a:pt x="16645" y="65533"/>
                      <a:pt x="16645" y="65664"/>
                    </a:cubicBezTo>
                    <a:cubicBezTo>
                      <a:pt x="16633" y="65854"/>
                      <a:pt x="16621" y="66045"/>
                      <a:pt x="16621" y="66235"/>
                    </a:cubicBezTo>
                    <a:cubicBezTo>
                      <a:pt x="16609" y="66390"/>
                      <a:pt x="16597" y="66545"/>
                      <a:pt x="16597" y="66688"/>
                    </a:cubicBezTo>
                    <a:cubicBezTo>
                      <a:pt x="16585" y="66890"/>
                      <a:pt x="16574" y="67093"/>
                      <a:pt x="16562" y="67295"/>
                    </a:cubicBezTo>
                    <a:cubicBezTo>
                      <a:pt x="16550" y="67450"/>
                      <a:pt x="16550" y="67593"/>
                      <a:pt x="16538" y="67747"/>
                    </a:cubicBezTo>
                    <a:cubicBezTo>
                      <a:pt x="16526" y="67938"/>
                      <a:pt x="16514" y="68140"/>
                      <a:pt x="16502" y="68343"/>
                    </a:cubicBezTo>
                    <a:cubicBezTo>
                      <a:pt x="16490" y="68509"/>
                      <a:pt x="16490" y="68676"/>
                      <a:pt x="16478" y="68843"/>
                    </a:cubicBezTo>
                    <a:cubicBezTo>
                      <a:pt x="16466" y="69033"/>
                      <a:pt x="16455" y="69248"/>
                      <a:pt x="16443" y="69450"/>
                    </a:cubicBezTo>
                    <a:cubicBezTo>
                      <a:pt x="16431" y="69617"/>
                      <a:pt x="16419" y="69783"/>
                      <a:pt x="16419" y="69950"/>
                    </a:cubicBezTo>
                    <a:cubicBezTo>
                      <a:pt x="16407" y="70153"/>
                      <a:pt x="16395" y="70367"/>
                      <a:pt x="16371" y="70569"/>
                    </a:cubicBezTo>
                    <a:cubicBezTo>
                      <a:pt x="16371" y="70748"/>
                      <a:pt x="16359" y="70926"/>
                      <a:pt x="16347" y="71105"/>
                    </a:cubicBezTo>
                    <a:cubicBezTo>
                      <a:pt x="16335" y="71307"/>
                      <a:pt x="16324" y="71510"/>
                      <a:pt x="16312" y="71712"/>
                    </a:cubicBezTo>
                    <a:cubicBezTo>
                      <a:pt x="16300" y="71903"/>
                      <a:pt x="16288" y="72093"/>
                      <a:pt x="16276" y="72284"/>
                    </a:cubicBezTo>
                    <a:cubicBezTo>
                      <a:pt x="16264" y="72486"/>
                      <a:pt x="16252" y="72700"/>
                      <a:pt x="16228" y="72915"/>
                    </a:cubicBezTo>
                    <a:cubicBezTo>
                      <a:pt x="16216" y="73105"/>
                      <a:pt x="16216" y="73284"/>
                      <a:pt x="16204" y="73474"/>
                    </a:cubicBezTo>
                    <a:cubicBezTo>
                      <a:pt x="16181" y="73701"/>
                      <a:pt x="16169" y="73927"/>
                      <a:pt x="16157" y="74153"/>
                    </a:cubicBezTo>
                    <a:cubicBezTo>
                      <a:pt x="16145" y="74332"/>
                      <a:pt x="16133" y="74510"/>
                      <a:pt x="16121" y="74689"/>
                    </a:cubicBezTo>
                    <a:cubicBezTo>
                      <a:pt x="16109" y="74927"/>
                      <a:pt x="16085" y="75165"/>
                      <a:pt x="16074" y="75403"/>
                    </a:cubicBezTo>
                    <a:cubicBezTo>
                      <a:pt x="16062" y="75582"/>
                      <a:pt x="16050" y="75772"/>
                      <a:pt x="16038" y="75951"/>
                    </a:cubicBezTo>
                    <a:cubicBezTo>
                      <a:pt x="16026" y="76189"/>
                      <a:pt x="16014" y="76427"/>
                      <a:pt x="15990" y="76677"/>
                    </a:cubicBezTo>
                    <a:cubicBezTo>
                      <a:pt x="15978" y="76868"/>
                      <a:pt x="15966" y="77070"/>
                      <a:pt x="15954" y="77272"/>
                    </a:cubicBezTo>
                    <a:cubicBezTo>
                      <a:pt x="15943" y="77499"/>
                      <a:pt x="15919" y="77725"/>
                      <a:pt x="15907" y="77951"/>
                    </a:cubicBezTo>
                    <a:cubicBezTo>
                      <a:pt x="15895" y="78177"/>
                      <a:pt x="15883" y="78392"/>
                      <a:pt x="15871" y="78618"/>
                    </a:cubicBezTo>
                    <a:cubicBezTo>
                      <a:pt x="15847" y="78844"/>
                      <a:pt x="15835" y="79082"/>
                      <a:pt x="15823" y="79320"/>
                    </a:cubicBezTo>
                    <a:cubicBezTo>
                      <a:pt x="15812" y="79511"/>
                      <a:pt x="15788" y="79713"/>
                      <a:pt x="15776" y="79916"/>
                    </a:cubicBezTo>
                    <a:cubicBezTo>
                      <a:pt x="15764" y="80178"/>
                      <a:pt x="15740" y="80451"/>
                      <a:pt x="15728" y="80725"/>
                    </a:cubicBezTo>
                    <a:cubicBezTo>
                      <a:pt x="15716" y="80880"/>
                      <a:pt x="15704" y="81035"/>
                      <a:pt x="15693" y="81190"/>
                    </a:cubicBezTo>
                    <a:cubicBezTo>
                      <a:pt x="15669" y="81523"/>
                      <a:pt x="15645" y="81856"/>
                      <a:pt x="15633" y="82190"/>
                    </a:cubicBezTo>
                    <a:cubicBezTo>
                      <a:pt x="15621" y="82214"/>
                      <a:pt x="15621" y="82249"/>
                      <a:pt x="15621" y="82273"/>
                    </a:cubicBezTo>
                    <a:cubicBezTo>
                      <a:pt x="15573" y="82928"/>
                      <a:pt x="15538" y="83595"/>
                      <a:pt x="15490" y="84261"/>
                    </a:cubicBezTo>
                    <a:cubicBezTo>
                      <a:pt x="15478" y="84476"/>
                      <a:pt x="15466" y="84678"/>
                      <a:pt x="15442" y="84881"/>
                    </a:cubicBezTo>
                    <a:cubicBezTo>
                      <a:pt x="15431" y="85071"/>
                      <a:pt x="15419" y="85250"/>
                      <a:pt x="15407" y="85428"/>
                    </a:cubicBezTo>
                    <a:cubicBezTo>
                      <a:pt x="15383" y="85750"/>
                      <a:pt x="15371" y="86071"/>
                      <a:pt x="15347" y="86393"/>
                    </a:cubicBezTo>
                    <a:cubicBezTo>
                      <a:pt x="15335" y="86607"/>
                      <a:pt x="15312" y="86809"/>
                      <a:pt x="15300" y="87024"/>
                    </a:cubicBezTo>
                    <a:cubicBezTo>
                      <a:pt x="15288" y="87309"/>
                      <a:pt x="15264" y="87595"/>
                      <a:pt x="15240" y="87893"/>
                    </a:cubicBezTo>
                    <a:cubicBezTo>
                      <a:pt x="15181" y="88905"/>
                      <a:pt x="15109" y="89953"/>
                      <a:pt x="15038" y="91012"/>
                    </a:cubicBezTo>
                    <a:cubicBezTo>
                      <a:pt x="15038" y="91036"/>
                      <a:pt x="15038" y="91060"/>
                      <a:pt x="15038" y="91096"/>
                    </a:cubicBezTo>
                    <a:cubicBezTo>
                      <a:pt x="15002" y="91584"/>
                      <a:pt x="14966" y="92084"/>
                      <a:pt x="14931" y="92584"/>
                    </a:cubicBezTo>
                    <a:cubicBezTo>
                      <a:pt x="14919" y="92798"/>
                      <a:pt x="14907" y="93012"/>
                      <a:pt x="14895" y="93227"/>
                    </a:cubicBezTo>
                    <a:cubicBezTo>
                      <a:pt x="14871" y="93548"/>
                      <a:pt x="14847" y="93882"/>
                      <a:pt x="14823" y="94215"/>
                    </a:cubicBezTo>
                    <a:cubicBezTo>
                      <a:pt x="14811" y="94441"/>
                      <a:pt x="14800" y="94667"/>
                      <a:pt x="14788" y="94906"/>
                    </a:cubicBezTo>
                    <a:cubicBezTo>
                      <a:pt x="14764" y="95227"/>
                      <a:pt x="14740" y="95548"/>
                      <a:pt x="14728" y="95870"/>
                    </a:cubicBezTo>
                    <a:cubicBezTo>
                      <a:pt x="14704" y="96120"/>
                      <a:pt x="14692" y="96370"/>
                      <a:pt x="14669" y="96620"/>
                    </a:cubicBezTo>
                    <a:cubicBezTo>
                      <a:pt x="14657" y="96930"/>
                      <a:pt x="14633" y="97239"/>
                      <a:pt x="14621" y="97549"/>
                    </a:cubicBezTo>
                    <a:cubicBezTo>
                      <a:pt x="14597" y="97811"/>
                      <a:pt x="14585" y="98085"/>
                      <a:pt x="14561" y="98346"/>
                    </a:cubicBezTo>
                    <a:cubicBezTo>
                      <a:pt x="14550" y="98644"/>
                      <a:pt x="14526" y="98954"/>
                      <a:pt x="14514" y="99263"/>
                    </a:cubicBezTo>
                    <a:cubicBezTo>
                      <a:pt x="14490" y="99537"/>
                      <a:pt x="14478" y="99811"/>
                      <a:pt x="14454" y="100085"/>
                    </a:cubicBezTo>
                    <a:cubicBezTo>
                      <a:pt x="14442" y="100394"/>
                      <a:pt x="14419" y="100704"/>
                      <a:pt x="14395" y="101013"/>
                    </a:cubicBezTo>
                    <a:cubicBezTo>
                      <a:pt x="14383" y="101287"/>
                      <a:pt x="14371" y="101561"/>
                      <a:pt x="14347" y="101835"/>
                    </a:cubicBezTo>
                    <a:cubicBezTo>
                      <a:pt x="14335" y="102156"/>
                      <a:pt x="14311" y="102466"/>
                      <a:pt x="14288" y="102787"/>
                    </a:cubicBezTo>
                    <a:cubicBezTo>
                      <a:pt x="14276" y="103073"/>
                      <a:pt x="14252" y="103359"/>
                      <a:pt x="14240" y="103645"/>
                    </a:cubicBezTo>
                    <a:cubicBezTo>
                      <a:pt x="14216" y="103954"/>
                      <a:pt x="14204" y="104264"/>
                      <a:pt x="14180" y="104585"/>
                    </a:cubicBezTo>
                    <a:cubicBezTo>
                      <a:pt x="14169" y="104871"/>
                      <a:pt x="14145" y="105169"/>
                      <a:pt x="14133" y="105454"/>
                    </a:cubicBezTo>
                    <a:cubicBezTo>
                      <a:pt x="14109" y="105776"/>
                      <a:pt x="14097" y="106097"/>
                      <a:pt x="14073" y="106431"/>
                    </a:cubicBezTo>
                    <a:cubicBezTo>
                      <a:pt x="14061" y="106717"/>
                      <a:pt x="14038" y="107002"/>
                      <a:pt x="14026" y="107300"/>
                    </a:cubicBezTo>
                    <a:cubicBezTo>
                      <a:pt x="14002" y="107621"/>
                      <a:pt x="13990" y="107955"/>
                      <a:pt x="13966" y="108276"/>
                    </a:cubicBezTo>
                    <a:cubicBezTo>
                      <a:pt x="13954" y="108586"/>
                      <a:pt x="13930" y="108883"/>
                      <a:pt x="13918" y="109193"/>
                    </a:cubicBezTo>
                    <a:cubicBezTo>
                      <a:pt x="13895" y="109514"/>
                      <a:pt x="13883" y="109836"/>
                      <a:pt x="13859" y="110157"/>
                    </a:cubicBezTo>
                    <a:cubicBezTo>
                      <a:pt x="13847" y="110467"/>
                      <a:pt x="13823" y="110777"/>
                      <a:pt x="13811" y="111098"/>
                    </a:cubicBezTo>
                    <a:cubicBezTo>
                      <a:pt x="13788" y="111431"/>
                      <a:pt x="13776" y="111765"/>
                      <a:pt x="13752" y="112098"/>
                    </a:cubicBezTo>
                    <a:cubicBezTo>
                      <a:pt x="13740" y="112408"/>
                      <a:pt x="13728" y="112705"/>
                      <a:pt x="13704" y="113015"/>
                    </a:cubicBezTo>
                    <a:cubicBezTo>
                      <a:pt x="13692" y="113360"/>
                      <a:pt x="13668" y="113705"/>
                      <a:pt x="13657" y="114051"/>
                    </a:cubicBezTo>
                    <a:cubicBezTo>
                      <a:pt x="13633" y="114360"/>
                      <a:pt x="13621" y="114670"/>
                      <a:pt x="13597" y="114979"/>
                    </a:cubicBezTo>
                    <a:cubicBezTo>
                      <a:pt x="13585" y="115337"/>
                      <a:pt x="13561" y="115682"/>
                      <a:pt x="13549" y="116039"/>
                    </a:cubicBezTo>
                    <a:cubicBezTo>
                      <a:pt x="13526" y="116349"/>
                      <a:pt x="13514" y="116658"/>
                      <a:pt x="13502" y="116980"/>
                    </a:cubicBezTo>
                    <a:cubicBezTo>
                      <a:pt x="13478" y="117325"/>
                      <a:pt x="13466" y="117682"/>
                      <a:pt x="13442" y="118027"/>
                    </a:cubicBezTo>
                    <a:cubicBezTo>
                      <a:pt x="13430" y="118349"/>
                      <a:pt x="13418" y="118682"/>
                      <a:pt x="13395" y="119004"/>
                    </a:cubicBezTo>
                    <a:cubicBezTo>
                      <a:pt x="13383" y="119361"/>
                      <a:pt x="13359" y="119718"/>
                      <a:pt x="13347" y="120075"/>
                    </a:cubicBezTo>
                    <a:cubicBezTo>
                      <a:pt x="13335" y="120397"/>
                      <a:pt x="13311" y="120718"/>
                      <a:pt x="13299" y="121040"/>
                    </a:cubicBezTo>
                    <a:cubicBezTo>
                      <a:pt x="13276" y="121433"/>
                      <a:pt x="13264" y="121814"/>
                      <a:pt x="13240" y="122207"/>
                    </a:cubicBezTo>
                    <a:cubicBezTo>
                      <a:pt x="13228" y="122504"/>
                      <a:pt x="13216" y="122814"/>
                      <a:pt x="13204" y="123111"/>
                    </a:cubicBezTo>
                    <a:cubicBezTo>
                      <a:pt x="13180" y="123528"/>
                      <a:pt x="13156" y="123957"/>
                      <a:pt x="13145" y="124373"/>
                    </a:cubicBezTo>
                    <a:cubicBezTo>
                      <a:pt x="13133" y="124659"/>
                      <a:pt x="13121" y="124945"/>
                      <a:pt x="13109" y="125219"/>
                    </a:cubicBezTo>
                    <a:cubicBezTo>
                      <a:pt x="13085" y="125671"/>
                      <a:pt x="13061" y="126124"/>
                      <a:pt x="13049" y="126576"/>
                    </a:cubicBezTo>
                    <a:cubicBezTo>
                      <a:pt x="13037" y="126838"/>
                      <a:pt x="13026" y="127100"/>
                      <a:pt x="13014" y="127362"/>
                    </a:cubicBezTo>
                    <a:cubicBezTo>
                      <a:pt x="12978" y="128076"/>
                      <a:pt x="12942" y="147519"/>
                      <a:pt x="12918" y="148245"/>
                    </a:cubicBezTo>
                    <a:lnTo>
                      <a:pt x="35516" y="147781"/>
                    </a:lnTo>
                    <a:cubicBezTo>
                      <a:pt x="34838" y="125064"/>
                      <a:pt x="34207" y="96144"/>
                      <a:pt x="33492" y="80392"/>
                    </a:cubicBezTo>
                    <a:cubicBezTo>
                      <a:pt x="32992" y="69200"/>
                      <a:pt x="31790" y="52007"/>
                      <a:pt x="31790" y="51912"/>
                    </a:cubicBezTo>
                    <a:cubicBezTo>
                      <a:pt x="31790" y="50888"/>
                      <a:pt x="32397" y="49043"/>
                      <a:pt x="32933" y="47721"/>
                    </a:cubicBezTo>
                    <a:cubicBezTo>
                      <a:pt x="33504" y="46281"/>
                      <a:pt x="35040" y="42340"/>
                      <a:pt x="35362" y="40661"/>
                    </a:cubicBezTo>
                    <a:cubicBezTo>
                      <a:pt x="35671" y="38970"/>
                      <a:pt x="36493" y="35493"/>
                      <a:pt x="36814" y="34231"/>
                    </a:cubicBezTo>
                    <a:cubicBezTo>
                      <a:pt x="37290" y="32338"/>
                      <a:pt x="37564" y="30219"/>
                      <a:pt x="37564" y="30219"/>
                    </a:cubicBezTo>
                    <a:cubicBezTo>
                      <a:pt x="37564" y="30219"/>
                      <a:pt x="40136" y="25992"/>
                      <a:pt x="41124" y="24564"/>
                    </a:cubicBezTo>
                    <a:cubicBezTo>
                      <a:pt x="42124" y="23147"/>
                      <a:pt x="44744" y="19337"/>
                      <a:pt x="45446" y="17610"/>
                    </a:cubicBezTo>
                    <a:cubicBezTo>
                      <a:pt x="46149" y="15872"/>
                      <a:pt x="45696" y="14658"/>
                      <a:pt x="44910" y="14288"/>
                    </a:cubicBezTo>
                    <a:cubicBezTo>
                      <a:pt x="44685" y="14178"/>
                      <a:pt x="44403" y="14101"/>
                      <a:pt x="44084" y="14101"/>
                    </a:cubicBezTo>
                    <a:cubicBezTo>
                      <a:pt x="43308" y="14101"/>
                      <a:pt x="42311" y="14555"/>
                      <a:pt x="41374" y="16074"/>
                    </a:cubicBezTo>
                    <a:cubicBezTo>
                      <a:pt x="40065" y="18218"/>
                      <a:pt x="37386" y="21956"/>
                      <a:pt x="36338" y="23254"/>
                    </a:cubicBezTo>
                    <a:cubicBezTo>
                      <a:pt x="35372" y="24447"/>
                      <a:pt x="34308" y="26076"/>
                      <a:pt x="33631" y="26076"/>
                    </a:cubicBezTo>
                    <a:cubicBezTo>
                      <a:pt x="33565" y="26076"/>
                      <a:pt x="33503" y="26061"/>
                      <a:pt x="33445" y="26028"/>
                    </a:cubicBezTo>
                    <a:cubicBezTo>
                      <a:pt x="32790" y="25647"/>
                      <a:pt x="33076" y="23361"/>
                      <a:pt x="33659" y="21694"/>
                    </a:cubicBezTo>
                    <a:cubicBezTo>
                      <a:pt x="34242" y="20015"/>
                      <a:pt x="35433" y="16003"/>
                      <a:pt x="35790" y="14086"/>
                    </a:cubicBezTo>
                    <a:cubicBezTo>
                      <a:pt x="36159" y="12157"/>
                      <a:pt x="37636" y="7669"/>
                      <a:pt x="37791" y="6704"/>
                    </a:cubicBezTo>
                    <a:cubicBezTo>
                      <a:pt x="37933" y="5752"/>
                      <a:pt x="37410" y="4716"/>
                      <a:pt x="36278" y="4263"/>
                    </a:cubicBezTo>
                    <a:cubicBezTo>
                      <a:pt x="36027" y="4167"/>
                      <a:pt x="35774" y="4113"/>
                      <a:pt x="35523" y="4113"/>
                    </a:cubicBezTo>
                    <a:cubicBezTo>
                      <a:pt x="34633" y="4113"/>
                      <a:pt x="33768" y="4789"/>
                      <a:pt x="33099" y="6609"/>
                    </a:cubicBezTo>
                    <a:cubicBezTo>
                      <a:pt x="32254" y="8943"/>
                      <a:pt x="31516" y="12062"/>
                      <a:pt x="31135" y="13431"/>
                    </a:cubicBezTo>
                    <a:cubicBezTo>
                      <a:pt x="30742" y="14812"/>
                      <a:pt x="28087" y="21873"/>
                      <a:pt x="27527" y="22825"/>
                    </a:cubicBezTo>
                    <a:cubicBezTo>
                      <a:pt x="27342" y="23144"/>
                      <a:pt x="27082" y="23291"/>
                      <a:pt x="26824" y="23291"/>
                    </a:cubicBezTo>
                    <a:cubicBezTo>
                      <a:pt x="26320" y="23291"/>
                      <a:pt x="25821" y="22734"/>
                      <a:pt x="25884" y="21813"/>
                    </a:cubicBezTo>
                    <a:cubicBezTo>
                      <a:pt x="25968" y="20432"/>
                      <a:pt x="25884" y="15967"/>
                      <a:pt x="25753" y="14038"/>
                    </a:cubicBezTo>
                    <a:cubicBezTo>
                      <a:pt x="25610" y="12110"/>
                      <a:pt x="25444" y="8669"/>
                      <a:pt x="25420" y="7395"/>
                    </a:cubicBezTo>
                    <a:cubicBezTo>
                      <a:pt x="25384" y="6133"/>
                      <a:pt x="25432" y="3180"/>
                      <a:pt x="25396" y="2394"/>
                    </a:cubicBezTo>
                    <a:cubicBezTo>
                      <a:pt x="25360" y="1608"/>
                      <a:pt x="25218" y="37"/>
                      <a:pt x="23289" y="1"/>
                    </a:cubicBezTo>
                    <a:cubicBezTo>
                      <a:pt x="23263" y="0"/>
                      <a:pt x="23237" y="0"/>
                      <a:pt x="23212" y="0"/>
                    </a:cubicBezTo>
                    <a:close/>
                  </a:path>
                </a:pathLst>
              </a:custGeom>
              <a:solidFill>
                <a:srgbClr val="FFC9A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0" name="Google Shape;245;p27">
                <a:extLst>
                  <a:ext uri="{FF2B5EF4-FFF2-40B4-BE49-F238E27FC236}">
                    <a16:creationId xmlns:a16="http://schemas.microsoft.com/office/drawing/2014/main" id="{C277315B-AD41-0EEB-1FAA-43FFEA7DD127}"/>
                  </a:ext>
                </a:extLst>
              </p:cNvPr>
              <p:cNvSpPr/>
              <p:nvPr/>
            </p:nvSpPr>
            <p:spPr>
              <a:xfrm>
                <a:off x="5992500" y="3260440"/>
                <a:ext cx="469187" cy="1584070"/>
              </a:xfrm>
              <a:custGeom>
                <a:avLst/>
                <a:gdLst/>
                <a:ahLst/>
                <a:cxnLst/>
                <a:rect l="l" t="t" r="r" b="b"/>
                <a:pathLst>
                  <a:path w="25444" h="85904" extrusionOk="0">
                    <a:moveTo>
                      <a:pt x="4596" y="0"/>
                    </a:moveTo>
                    <a:cubicBezTo>
                      <a:pt x="4596" y="0"/>
                      <a:pt x="441" y="77427"/>
                      <a:pt x="0" y="85904"/>
                    </a:cubicBezTo>
                    <a:lnTo>
                      <a:pt x="25444" y="85594"/>
                    </a:lnTo>
                    <a:cubicBezTo>
                      <a:pt x="25444" y="85594"/>
                      <a:pt x="23062" y="11180"/>
                      <a:pt x="21836" y="881"/>
                    </a:cubicBezTo>
                    <a:cubicBezTo>
                      <a:pt x="21836" y="881"/>
                      <a:pt x="19658" y="959"/>
                      <a:pt x="16796" y="959"/>
                    </a:cubicBezTo>
                    <a:cubicBezTo>
                      <a:pt x="12650" y="959"/>
                      <a:pt x="7068" y="796"/>
                      <a:pt x="4596" y="0"/>
                    </a:cubicBezTo>
                    <a:close/>
                  </a:path>
                </a:pathLst>
              </a:custGeom>
              <a:solidFill>
                <a:srgbClr val="FC461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41" name="Google Shape;246;p27">
                <a:extLst>
                  <a:ext uri="{FF2B5EF4-FFF2-40B4-BE49-F238E27FC236}">
                    <a16:creationId xmlns:a16="http://schemas.microsoft.com/office/drawing/2014/main" id="{82DBE768-DFD0-7861-DFE1-B80F76C08664}"/>
                  </a:ext>
                </a:extLst>
              </p:cNvPr>
              <p:cNvSpPr/>
              <p:nvPr/>
            </p:nvSpPr>
            <p:spPr>
              <a:xfrm>
                <a:off x="6074023" y="3244932"/>
                <a:ext cx="333358" cy="67822"/>
              </a:xfrm>
              <a:custGeom>
                <a:avLst/>
                <a:gdLst/>
                <a:ahLst/>
                <a:cxnLst/>
                <a:rect l="l" t="t" r="r" b="b"/>
                <a:pathLst>
                  <a:path w="18078" h="3678" extrusionOk="0">
                    <a:moveTo>
                      <a:pt x="776" y="1"/>
                    </a:moveTo>
                    <a:cubicBezTo>
                      <a:pt x="6" y="1"/>
                      <a:pt x="0" y="1095"/>
                      <a:pt x="44" y="2615"/>
                    </a:cubicBezTo>
                    <a:cubicBezTo>
                      <a:pt x="44" y="2615"/>
                      <a:pt x="2342" y="3544"/>
                      <a:pt x="8390" y="3663"/>
                    </a:cubicBezTo>
                    <a:cubicBezTo>
                      <a:pt x="8830" y="3673"/>
                      <a:pt x="9255" y="3677"/>
                      <a:pt x="9664" y="3677"/>
                    </a:cubicBezTo>
                    <a:cubicBezTo>
                      <a:pt x="14876" y="3677"/>
                      <a:pt x="17629" y="2961"/>
                      <a:pt x="17629" y="2961"/>
                    </a:cubicBezTo>
                    <a:cubicBezTo>
                      <a:pt x="17629" y="2961"/>
                      <a:pt x="18077" y="274"/>
                      <a:pt x="17062" y="274"/>
                    </a:cubicBezTo>
                    <a:cubicBezTo>
                      <a:pt x="17030" y="274"/>
                      <a:pt x="16997" y="276"/>
                      <a:pt x="16963" y="282"/>
                    </a:cubicBezTo>
                    <a:cubicBezTo>
                      <a:pt x="16316" y="383"/>
                      <a:pt x="13300" y="922"/>
                      <a:pt x="9868" y="922"/>
                    </a:cubicBezTo>
                    <a:cubicBezTo>
                      <a:pt x="9258" y="922"/>
                      <a:pt x="8634" y="905"/>
                      <a:pt x="8009" y="865"/>
                    </a:cubicBezTo>
                    <a:cubicBezTo>
                      <a:pt x="4235" y="627"/>
                      <a:pt x="2044" y="270"/>
                      <a:pt x="1020" y="32"/>
                    </a:cubicBezTo>
                    <a:cubicBezTo>
                      <a:pt x="931" y="11"/>
                      <a:pt x="850" y="1"/>
                      <a:pt x="776" y="1"/>
                    </a:cubicBezTo>
                    <a:close/>
                  </a:path>
                </a:pathLst>
              </a:custGeom>
              <a:solidFill>
                <a:srgbClr val="F7931E"/>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nvGrpSpPr>
            <p:cNvPr id="29" name="Google Shape;247;p27">
              <a:extLst>
                <a:ext uri="{FF2B5EF4-FFF2-40B4-BE49-F238E27FC236}">
                  <a16:creationId xmlns:a16="http://schemas.microsoft.com/office/drawing/2014/main" id="{5A6496DF-129D-C33D-162E-7FD7D3385317}"/>
                </a:ext>
              </a:extLst>
            </p:cNvPr>
            <p:cNvGrpSpPr/>
            <p:nvPr/>
          </p:nvGrpSpPr>
          <p:grpSpPr>
            <a:xfrm>
              <a:off x="7881291" y="2555423"/>
              <a:ext cx="558123" cy="2280751"/>
              <a:chOff x="7881291" y="2555423"/>
              <a:chExt cx="558123" cy="2280751"/>
            </a:xfrm>
          </p:grpSpPr>
          <p:sp>
            <p:nvSpPr>
              <p:cNvPr id="30" name="Google Shape;248;p27">
                <a:extLst>
                  <a:ext uri="{FF2B5EF4-FFF2-40B4-BE49-F238E27FC236}">
                    <a16:creationId xmlns:a16="http://schemas.microsoft.com/office/drawing/2014/main" id="{9B68EB05-E70D-0AA4-C47A-190F0E4D1986}"/>
                  </a:ext>
                </a:extLst>
              </p:cNvPr>
              <p:cNvSpPr/>
              <p:nvPr/>
            </p:nvSpPr>
            <p:spPr>
              <a:xfrm>
                <a:off x="7977234" y="2785407"/>
                <a:ext cx="426831" cy="628491"/>
              </a:xfrm>
              <a:custGeom>
                <a:avLst/>
                <a:gdLst/>
                <a:ahLst/>
                <a:cxnLst/>
                <a:rect l="l" t="t" r="r" b="b"/>
                <a:pathLst>
                  <a:path w="23147" h="34083" extrusionOk="0">
                    <a:moveTo>
                      <a:pt x="7420" y="1"/>
                    </a:moveTo>
                    <a:cubicBezTo>
                      <a:pt x="6861" y="1"/>
                      <a:pt x="5038" y="7408"/>
                      <a:pt x="4478" y="7408"/>
                    </a:cubicBezTo>
                    <a:cubicBezTo>
                      <a:pt x="4446" y="7408"/>
                      <a:pt x="4417" y="7383"/>
                      <a:pt x="4394" y="7331"/>
                    </a:cubicBezTo>
                    <a:cubicBezTo>
                      <a:pt x="2775" y="6688"/>
                      <a:pt x="1274" y="6271"/>
                      <a:pt x="1" y="5747"/>
                    </a:cubicBezTo>
                    <a:lnTo>
                      <a:pt x="1" y="5747"/>
                    </a:lnTo>
                    <a:cubicBezTo>
                      <a:pt x="1" y="5747"/>
                      <a:pt x="905" y="7712"/>
                      <a:pt x="2036" y="18403"/>
                    </a:cubicBezTo>
                    <a:cubicBezTo>
                      <a:pt x="2668" y="19094"/>
                      <a:pt x="3203" y="19642"/>
                      <a:pt x="3489" y="19820"/>
                    </a:cubicBezTo>
                    <a:cubicBezTo>
                      <a:pt x="3870" y="20070"/>
                      <a:pt x="3644" y="23690"/>
                      <a:pt x="3358" y="33500"/>
                    </a:cubicBezTo>
                    <a:cubicBezTo>
                      <a:pt x="4363" y="33665"/>
                      <a:pt x="7251" y="34082"/>
                      <a:pt x="10529" y="34082"/>
                    </a:cubicBezTo>
                    <a:cubicBezTo>
                      <a:pt x="13193" y="34082"/>
                      <a:pt x="16115" y="33806"/>
                      <a:pt x="18491" y="32893"/>
                    </a:cubicBezTo>
                    <a:cubicBezTo>
                      <a:pt x="17860" y="26631"/>
                      <a:pt x="17443" y="22535"/>
                      <a:pt x="17467" y="22332"/>
                    </a:cubicBezTo>
                    <a:cubicBezTo>
                      <a:pt x="17562" y="21392"/>
                      <a:pt x="17931" y="19713"/>
                      <a:pt x="18622" y="18368"/>
                    </a:cubicBezTo>
                    <a:cubicBezTo>
                      <a:pt x="19312" y="17010"/>
                      <a:pt x="21098" y="13284"/>
                      <a:pt x="21598" y="11688"/>
                    </a:cubicBezTo>
                    <a:cubicBezTo>
                      <a:pt x="22551" y="8652"/>
                      <a:pt x="22968" y="6092"/>
                      <a:pt x="23146" y="4354"/>
                    </a:cubicBezTo>
                    <a:lnTo>
                      <a:pt x="23146" y="4354"/>
                    </a:lnTo>
                    <a:cubicBezTo>
                      <a:pt x="23108" y="4450"/>
                      <a:pt x="23046" y="4483"/>
                      <a:pt x="22971" y="4483"/>
                    </a:cubicBezTo>
                    <a:cubicBezTo>
                      <a:pt x="22794" y="4483"/>
                      <a:pt x="22546" y="4296"/>
                      <a:pt x="22369" y="4296"/>
                    </a:cubicBezTo>
                    <a:cubicBezTo>
                      <a:pt x="22294" y="4296"/>
                      <a:pt x="22232" y="4330"/>
                      <a:pt x="22194" y="4425"/>
                    </a:cubicBezTo>
                    <a:cubicBezTo>
                      <a:pt x="21051" y="7271"/>
                      <a:pt x="19503" y="10045"/>
                      <a:pt x="18050" y="10176"/>
                    </a:cubicBezTo>
                    <a:cubicBezTo>
                      <a:pt x="18042" y="10177"/>
                      <a:pt x="18033" y="10177"/>
                      <a:pt x="18024" y="10177"/>
                    </a:cubicBezTo>
                    <a:cubicBezTo>
                      <a:pt x="17045" y="10177"/>
                      <a:pt x="18788" y="4744"/>
                      <a:pt x="18670" y="3056"/>
                    </a:cubicBezTo>
                    <a:lnTo>
                      <a:pt x="18670" y="3056"/>
                    </a:lnTo>
                    <a:cubicBezTo>
                      <a:pt x="18468" y="3222"/>
                      <a:pt x="18218" y="3292"/>
                      <a:pt x="17935" y="3292"/>
                    </a:cubicBezTo>
                    <a:cubicBezTo>
                      <a:pt x="16534" y="3292"/>
                      <a:pt x="14318" y="1600"/>
                      <a:pt x="13096" y="1600"/>
                    </a:cubicBezTo>
                    <a:cubicBezTo>
                      <a:pt x="12814" y="1600"/>
                      <a:pt x="12584" y="1690"/>
                      <a:pt x="12431" y="1913"/>
                    </a:cubicBezTo>
                    <a:cubicBezTo>
                      <a:pt x="11626" y="3072"/>
                      <a:pt x="11036" y="3512"/>
                      <a:pt x="10544" y="3512"/>
                    </a:cubicBezTo>
                    <a:cubicBezTo>
                      <a:pt x="9450" y="3512"/>
                      <a:pt x="8846" y="1327"/>
                      <a:pt x="7466" y="20"/>
                    </a:cubicBezTo>
                    <a:cubicBezTo>
                      <a:pt x="7452" y="7"/>
                      <a:pt x="7436" y="1"/>
                      <a:pt x="7420" y="1"/>
                    </a:cubicBezTo>
                    <a:close/>
                  </a:path>
                </a:pathLst>
              </a:custGeom>
              <a:solidFill>
                <a:srgbClr val="61393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1" name="Google Shape;249;p27">
                <a:extLst>
                  <a:ext uri="{FF2B5EF4-FFF2-40B4-BE49-F238E27FC236}">
                    <a16:creationId xmlns:a16="http://schemas.microsoft.com/office/drawing/2014/main" id="{E67A5B29-15B8-C965-D3F6-042B220980D2}"/>
                  </a:ext>
                </a:extLst>
              </p:cNvPr>
              <p:cNvSpPr/>
              <p:nvPr/>
            </p:nvSpPr>
            <p:spPr>
              <a:xfrm>
                <a:off x="7991064" y="2555423"/>
                <a:ext cx="256888" cy="399115"/>
              </a:xfrm>
              <a:custGeom>
                <a:avLst/>
                <a:gdLst/>
                <a:ahLst/>
                <a:cxnLst/>
                <a:rect l="l" t="t" r="r" b="b"/>
                <a:pathLst>
                  <a:path w="13931" h="21644" extrusionOk="0">
                    <a:moveTo>
                      <a:pt x="4555" y="0"/>
                    </a:moveTo>
                    <a:cubicBezTo>
                      <a:pt x="4506" y="0"/>
                      <a:pt x="4456" y="1"/>
                      <a:pt x="4406" y="3"/>
                    </a:cubicBezTo>
                    <a:cubicBezTo>
                      <a:pt x="1870" y="74"/>
                      <a:pt x="846" y="1836"/>
                      <a:pt x="584" y="2300"/>
                    </a:cubicBezTo>
                    <a:cubicBezTo>
                      <a:pt x="536" y="2384"/>
                      <a:pt x="513" y="2658"/>
                      <a:pt x="489" y="3086"/>
                    </a:cubicBezTo>
                    <a:cubicBezTo>
                      <a:pt x="453" y="4503"/>
                      <a:pt x="548" y="7575"/>
                      <a:pt x="513" y="10813"/>
                    </a:cubicBezTo>
                    <a:cubicBezTo>
                      <a:pt x="501" y="12314"/>
                      <a:pt x="453" y="13861"/>
                      <a:pt x="358" y="15290"/>
                    </a:cubicBezTo>
                    <a:cubicBezTo>
                      <a:pt x="346" y="15528"/>
                      <a:pt x="334" y="15766"/>
                      <a:pt x="322" y="15981"/>
                    </a:cubicBezTo>
                    <a:cubicBezTo>
                      <a:pt x="1" y="17100"/>
                      <a:pt x="1156" y="19541"/>
                      <a:pt x="1156" y="19541"/>
                    </a:cubicBezTo>
                    <a:cubicBezTo>
                      <a:pt x="1666" y="20215"/>
                      <a:pt x="2352" y="20468"/>
                      <a:pt x="3037" y="20468"/>
                    </a:cubicBezTo>
                    <a:cubicBezTo>
                      <a:pt x="3550" y="20468"/>
                      <a:pt x="4063" y="20326"/>
                      <a:pt x="4501" y="20112"/>
                    </a:cubicBezTo>
                    <a:cubicBezTo>
                      <a:pt x="5942" y="19410"/>
                      <a:pt x="6740" y="16326"/>
                      <a:pt x="7121" y="12980"/>
                    </a:cubicBezTo>
                    <a:lnTo>
                      <a:pt x="7121" y="12980"/>
                    </a:lnTo>
                    <a:cubicBezTo>
                      <a:pt x="7073" y="13980"/>
                      <a:pt x="7013" y="14969"/>
                      <a:pt x="6930" y="15850"/>
                    </a:cubicBezTo>
                    <a:cubicBezTo>
                      <a:pt x="6823" y="17076"/>
                      <a:pt x="6037" y="19684"/>
                      <a:pt x="6299" y="20315"/>
                    </a:cubicBezTo>
                    <a:cubicBezTo>
                      <a:pt x="6724" y="21299"/>
                      <a:pt x="7495" y="21643"/>
                      <a:pt x="8275" y="21643"/>
                    </a:cubicBezTo>
                    <a:cubicBezTo>
                      <a:pt x="8740" y="21643"/>
                      <a:pt x="9209" y="21521"/>
                      <a:pt x="9609" y="21338"/>
                    </a:cubicBezTo>
                    <a:cubicBezTo>
                      <a:pt x="11097" y="20660"/>
                      <a:pt x="12740" y="15707"/>
                      <a:pt x="13038" y="12564"/>
                    </a:cubicBezTo>
                    <a:cubicBezTo>
                      <a:pt x="13086" y="12099"/>
                      <a:pt x="13133" y="11635"/>
                      <a:pt x="13169" y="11171"/>
                    </a:cubicBezTo>
                    <a:cubicBezTo>
                      <a:pt x="13419" y="8515"/>
                      <a:pt x="13931" y="3205"/>
                      <a:pt x="13788" y="2717"/>
                    </a:cubicBezTo>
                    <a:cubicBezTo>
                      <a:pt x="13627" y="2175"/>
                      <a:pt x="13231" y="796"/>
                      <a:pt x="11184" y="796"/>
                    </a:cubicBezTo>
                    <a:cubicBezTo>
                      <a:pt x="11117" y="796"/>
                      <a:pt x="11048" y="797"/>
                      <a:pt x="10978" y="800"/>
                    </a:cubicBezTo>
                    <a:cubicBezTo>
                      <a:pt x="9490" y="872"/>
                      <a:pt x="8490" y="1419"/>
                      <a:pt x="7990" y="1788"/>
                    </a:cubicBezTo>
                    <a:cubicBezTo>
                      <a:pt x="7990" y="1788"/>
                      <a:pt x="7748" y="2532"/>
                      <a:pt x="7665" y="2532"/>
                    </a:cubicBezTo>
                    <a:cubicBezTo>
                      <a:pt x="7656" y="2532"/>
                      <a:pt x="7649" y="2523"/>
                      <a:pt x="7644" y="2503"/>
                    </a:cubicBezTo>
                    <a:cubicBezTo>
                      <a:pt x="7528" y="1989"/>
                      <a:pt x="6976" y="0"/>
                      <a:pt x="4555" y="0"/>
                    </a:cubicBezTo>
                    <a:close/>
                  </a:path>
                </a:pathLst>
              </a:custGeom>
              <a:solidFill>
                <a:srgbClr val="49282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2" name="Google Shape;250;p27">
                <a:extLst>
                  <a:ext uri="{FF2B5EF4-FFF2-40B4-BE49-F238E27FC236}">
                    <a16:creationId xmlns:a16="http://schemas.microsoft.com/office/drawing/2014/main" id="{81B39993-DFEF-AAED-B945-67B95F009524}"/>
                  </a:ext>
                </a:extLst>
              </p:cNvPr>
              <p:cNvSpPr/>
              <p:nvPr/>
            </p:nvSpPr>
            <p:spPr>
              <a:xfrm>
                <a:off x="8002700" y="3198518"/>
                <a:ext cx="430334" cy="1637656"/>
              </a:xfrm>
              <a:custGeom>
                <a:avLst/>
                <a:gdLst/>
                <a:ahLst/>
                <a:cxnLst/>
                <a:rect l="l" t="t" r="r" b="b"/>
                <a:pathLst>
                  <a:path w="23337" h="88810" extrusionOk="0">
                    <a:moveTo>
                      <a:pt x="17289" y="1"/>
                    </a:moveTo>
                    <a:cubicBezTo>
                      <a:pt x="17146" y="60"/>
                      <a:pt x="16991" y="120"/>
                      <a:pt x="16848" y="179"/>
                    </a:cubicBezTo>
                    <a:cubicBezTo>
                      <a:pt x="14479" y="1084"/>
                      <a:pt x="11567" y="1359"/>
                      <a:pt x="8909" y="1359"/>
                    </a:cubicBezTo>
                    <a:cubicBezTo>
                      <a:pt x="5622" y="1359"/>
                      <a:pt x="2722" y="939"/>
                      <a:pt x="1715" y="775"/>
                    </a:cubicBezTo>
                    <a:cubicBezTo>
                      <a:pt x="1465" y="739"/>
                      <a:pt x="1322" y="715"/>
                      <a:pt x="1322" y="715"/>
                    </a:cubicBezTo>
                    <a:cubicBezTo>
                      <a:pt x="1096" y="4644"/>
                      <a:pt x="1" y="88774"/>
                      <a:pt x="1" y="88774"/>
                    </a:cubicBezTo>
                    <a:lnTo>
                      <a:pt x="2084" y="88809"/>
                    </a:lnTo>
                    <a:lnTo>
                      <a:pt x="23337" y="88202"/>
                    </a:lnTo>
                    <a:cubicBezTo>
                      <a:pt x="22706" y="79511"/>
                      <a:pt x="17289" y="1"/>
                      <a:pt x="17289" y="1"/>
                    </a:cubicBezTo>
                    <a:close/>
                  </a:path>
                </a:pathLst>
              </a:custGeom>
              <a:solidFill>
                <a:srgbClr val="252D4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3" name="Google Shape;251;p27">
                <a:extLst>
                  <a:ext uri="{FF2B5EF4-FFF2-40B4-BE49-F238E27FC236}">
                    <a16:creationId xmlns:a16="http://schemas.microsoft.com/office/drawing/2014/main" id="{029F8CD6-8ADC-66C9-29C7-F69145A11817}"/>
                  </a:ext>
                </a:extLst>
              </p:cNvPr>
              <p:cNvSpPr/>
              <p:nvPr/>
            </p:nvSpPr>
            <p:spPr>
              <a:xfrm>
                <a:off x="8010610" y="3189298"/>
                <a:ext cx="337249" cy="121649"/>
              </a:xfrm>
              <a:custGeom>
                <a:avLst/>
                <a:gdLst/>
                <a:ahLst/>
                <a:cxnLst/>
                <a:rect l="l" t="t" r="r" b="b"/>
                <a:pathLst>
                  <a:path w="18289" h="6597" extrusionOk="0">
                    <a:moveTo>
                      <a:pt x="17669" y="1"/>
                    </a:moveTo>
                    <a:cubicBezTo>
                      <a:pt x="17502" y="72"/>
                      <a:pt x="17348" y="144"/>
                      <a:pt x="17181" y="203"/>
                    </a:cubicBezTo>
                    <a:cubicBezTo>
                      <a:pt x="14706" y="1238"/>
                      <a:pt x="11688" y="1563"/>
                      <a:pt x="8877" y="1563"/>
                    </a:cubicBezTo>
                    <a:cubicBezTo>
                      <a:pt x="5062" y="1563"/>
                      <a:pt x="1630" y="965"/>
                      <a:pt x="465" y="739"/>
                    </a:cubicBezTo>
                    <a:cubicBezTo>
                      <a:pt x="191" y="679"/>
                      <a:pt x="36" y="644"/>
                      <a:pt x="36" y="644"/>
                    </a:cubicBezTo>
                    <a:cubicBezTo>
                      <a:pt x="0" y="1346"/>
                      <a:pt x="0" y="3477"/>
                      <a:pt x="12" y="6597"/>
                    </a:cubicBezTo>
                    <a:lnTo>
                      <a:pt x="18288" y="5990"/>
                    </a:lnTo>
                    <a:cubicBezTo>
                      <a:pt x="18026" y="3013"/>
                      <a:pt x="17669" y="1"/>
                      <a:pt x="17669" y="1"/>
                    </a:cubicBezTo>
                    <a:close/>
                  </a:path>
                </a:pathLst>
              </a:custGeom>
              <a:solidFill>
                <a:srgbClr val="FC461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4" name="Google Shape;252;p27">
                <a:extLst>
                  <a:ext uri="{FF2B5EF4-FFF2-40B4-BE49-F238E27FC236}">
                    <a16:creationId xmlns:a16="http://schemas.microsoft.com/office/drawing/2014/main" id="{8A20B5CB-DAD0-3312-AEDF-B1FEB6A0B9DC}"/>
                  </a:ext>
                </a:extLst>
              </p:cNvPr>
              <p:cNvSpPr/>
              <p:nvPr/>
            </p:nvSpPr>
            <p:spPr>
              <a:xfrm>
                <a:off x="8169563" y="2612292"/>
                <a:ext cx="269851" cy="382943"/>
              </a:xfrm>
              <a:custGeom>
                <a:avLst/>
                <a:gdLst/>
                <a:ahLst/>
                <a:cxnLst/>
                <a:rect l="l" t="t" r="r" b="b"/>
                <a:pathLst>
                  <a:path w="14634" h="20767" extrusionOk="0">
                    <a:moveTo>
                      <a:pt x="7148" y="0"/>
                    </a:moveTo>
                    <a:cubicBezTo>
                      <a:pt x="5757" y="0"/>
                      <a:pt x="4873" y="851"/>
                      <a:pt x="4596" y="1110"/>
                    </a:cubicBezTo>
                    <a:cubicBezTo>
                      <a:pt x="4537" y="1169"/>
                      <a:pt x="4430" y="1419"/>
                      <a:pt x="4299" y="1824"/>
                    </a:cubicBezTo>
                    <a:cubicBezTo>
                      <a:pt x="3858" y="3134"/>
                      <a:pt x="3072" y="6051"/>
                      <a:pt x="2120" y="9075"/>
                    </a:cubicBezTo>
                    <a:cubicBezTo>
                      <a:pt x="1679" y="10492"/>
                      <a:pt x="1203" y="11920"/>
                      <a:pt x="715" y="13230"/>
                    </a:cubicBezTo>
                    <a:cubicBezTo>
                      <a:pt x="631" y="13456"/>
                      <a:pt x="548" y="13659"/>
                      <a:pt x="489" y="13873"/>
                    </a:cubicBezTo>
                    <a:cubicBezTo>
                      <a:pt x="429" y="13849"/>
                      <a:pt x="369" y="13837"/>
                      <a:pt x="322" y="13813"/>
                    </a:cubicBezTo>
                    <a:cubicBezTo>
                      <a:pt x="262" y="13909"/>
                      <a:pt x="215" y="14016"/>
                      <a:pt x="155" y="14111"/>
                    </a:cubicBezTo>
                    <a:cubicBezTo>
                      <a:pt x="155" y="14123"/>
                      <a:pt x="143" y="14135"/>
                      <a:pt x="143" y="14147"/>
                    </a:cubicBezTo>
                    <a:cubicBezTo>
                      <a:pt x="236" y="14003"/>
                      <a:pt x="278" y="13947"/>
                      <a:pt x="286" y="13947"/>
                    </a:cubicBezTo>
                    <a:lnTo>
                      <a:pt x="286" y="13947"/>
                    </a:lnTo>
                    <a:cubicBezTo>
                      <a:pt x="302" y="13947"/>
                      <a:pt x="176" y="14188"/>
                      <a:pt x="72" y="14397"/>
                    </a:cubicBezTo>
                    <a:cubicBezTo>
                      <a:pt x="48" y="14504"/>
                      <a:pt x="12" y="14635"/>
                      <a:pt x="0" y="14718"/>
                    </a:cubicBezTo>
                    <a:cubicBezTo>
                      <a:pt x="12" y="14778"/>
                      <a:pt x="12" y="14837"/>
                      <a:pt x="24" y="14909"/>
                    </a:cubicBezTo>
                    <a:cubicBezTo>
                      <a:pt x="60" y="15326"/>
                      <a:pt x="108" y="15730"/>
                      <a:pt x="143" y="16147"/>
                    </a:cubicBezTo>
                    <a:cubicBezTo>
                      <a:pt x="191" y="16647"/>
                      <a:pt x="822" y="17504"/>
                      <a:pt x="822" y="17981"/>
                    </a:cubicBezTo>
                    <a:cubicBezTo>
                      <a:pt x="1223" y="19142"/>
                      <a:pt x="2214" y="19573"/>
                      <a:pt x="3113" y="19573"/>
                    </a:cubicBezTo>
                    <a:cubicBezTo>
                      <a:pt x="3229" y="19573"/>
                      <a:pt x="3342" y="19566"/>
                      <a:pt x="3453" y="19552"/>
                    </a:cubicBezTo>
                    <a:cubicBezTo>
                      <a:pt x="4870" y="19374"/>
                      <a:pt x="5811" y="16385"/>
                      <a:pt x="7085" y="13361"/>
                    </a:cubicBezTo>
                    <a:lnTo>
                      <a:pt x="7085" y="13361"/>
                    </a:lnTo>
                    <a:cubicBezTo>
                      <a:pt x="6763" y="14290"/>
                      <a:pt x="6430" y="15195"/>
                      <a:pt x="6108" y="15992"/>
                    </a:cubicBezTo>
                    <a:cubicBezTo>
                      <a:pt x="5668" y="17111"/>
                      <a:pt x="5513" y="17981"/>
                      <a:pt x="5561" y="18659"/>
                    </a:cubicBezTo>
                    <a:cubicBezTo>
                      <a:pt x="5670" y="20229"/>
                      <a:pt x="6822" y="20766"/>
                      <a:pt x="7822" y="20766"/>
                    </a:cubicBezTo>
                    <a:cubicBezTo>
                      <a:pt x="7907" y="20766"/>
                      <a:pt x="7991" y="20762"/>
                      <a:pt x="8073" y="20755"/>
                    </a:cubicBezTo>
                    <a:cubicBezTo>
                      <a:pt x="9525" y="20624"/>
                      <a:pt x="11061" y="17850"/>
                      <a:pt x="12216" y="15004"/>
                    </a:cubicBezTo>
                    <a:cubicBezTo>
                      <a:pt x="12383" y="14587"/>
                      <a:pt x="12550" y="14159"/>
                      <a:pt x="12716" y="13742"/>
                    </a:cubicBezTo>
                    <a:cubicBezTo>
                      <a:pt x="13681" y="11325"/>
                      <a:pt x="14538" y="9087"/>
                      <a:pt x="14550" y="8575"/>
                    </a:cubicBezTo>
                    <a:cubicBezTo>
                      <a:pt x="14574" y="7991"/>
                      <a:pt x="14633" y="6479"/>
                      <a:pt x="12716" y="5812"/>
                    </a:cubicBezTo>
                    <a:cubicBezTo>
                      <a:pt x="12122" y="5607"/>
                      <a:pt x="11586" y="5536"/>
                      <a:pt x="11130" y="5536"/>
                    </a:cubicBezTo>
                    <a:cubicBezTo>
                      <a:pt x="10610" y="5536"/>
                      <a:pt x="10192" y="5628"/>
                      <a:pt x="9906" y="5717"/>
                    </a:cubicBezTo>
                    <a:cubicBezTo>
                      <a:pt x="10264" y="4669"/>
                      <a:pt x="10502" y="3919"/>
                      <a:pt x="10514" y="3705"/>
                    </a:cubicBezTo>
                    <a:cubicBezTo>
                      <a:pt x="10561" y="3181"/>
                      <a:pt x="10656" y="1050"/>
                      <a:pt x="8490" y="252"/>
                    </a:cubicBezTo>
                    <a:cubicBezTo>
                      <a:pt x="8001" y="72"/>
                      <a:pt x="7553" y="0"/>
                      <a:pt x="7148" y="0"/>
                    </a:cubicBezTo>
                    <a:close/>
                  </a:path>
                </a:pathLst>
              </a:custGeom>
              <a:solidFill>
                <a:srgbClr val="49282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sp>
            <p:nvSpPr>
              <p:cNvPr id="35" name="Google Shape;253;p27">
                <a:extLst>
                  <a:ext uri="{FF2B5EF4-FFF2-40B4-BE49-F238E27FC236}">
                    <a16:creationId xmlns:a16="http://schemas.microsoft.com/office/drawing/2014/main" id="{0C41AE05-6385-21D3-94EB-E9AC858E9F53}"/>
                  </a:ext>
                </a:extLst>
              </p:cNvPr>
              <p:cNvSpPr/>
              <p:nvPr/>
            </p:nvSpPr>
            <p:spPr>
              <a:xfrm>
                <a:off x="7881291" y="2772388"/>
                <a:ext cx="315730" cy="352388"/>
              </a:xfrm>
              <a:custGeom>
                <a:avLst/>
                <a:gdLst/>
                <a:ahLst/>
                <a:cxnLst/>
                <a:rect l="l" t="t" r="r" b="b"/>
                <a:pathLst>
                  <a:path w="17122" h="19110" extrusionOk="0">
                    <a:moveTo>
                      <a:pt x="5259" y="1"/>
                    </a:moveTo>
                    <a:cubicBezTo>
                      <a:pt x="4778" y="1"/>
                      <a:pt x="4381" y="89"/>
                      <a:pt x="3918" y="190"/>
                    </a:cubicBezTo>
                    <a:cubicBezTo>
                      <a:pt x="2667" y="452"/>
                      <a:pt x="1334" y="881"/>
                      <a:pt x="584" y="4453"/>
                    </a:cubicBezTo>
                    <a:cubicBezTo>
                      <a:pt x="0" y="7227"/>
                      <a:pt x="1548" y="11513"/>
                      <a:pt x="3203" y="14371"/>
                    </a:cubicBezTo>
                    <a:cubicBezTo>
                      <a:pt x="5049" y="17573"/>
                      <a:pt x="7239" y="19109"/>
                      <a:pt x="7239" y="19109"/>
                    </a:cubicBezTo>
                    <a:cubicBezTo>
                      <a:pt x="14383" y="13252"/>
                      <a:pt x="6121" y="6989"/>
                      <a:pt x="6120" y="6989"/>
                    </a:cubicBezTo>
                    <a:lnTo>
                      <a:pt x="6120" y="6989"/>
                    </a:lnTo>
                    <a:cubicBezTo>
                      <a:pt x="7382" y="7525"/>
                      <a:pt x="8013" y="7870"/>
                      <a:pt x="9633" y="8501"/>
                    </a:cubicBezTo>
                    <a:cubicBezTo>
                      <a:pt x="10633" y="8894"/>
                      <a:pt x="11657" y="9191"/>
                      <a:pt x="12669" y="9239"/>
                    </a:cubicBezTo>
                    <a:cubicBezTo>
                      <a:pt x="12802" y="9247"/>
                      <a:pt x="12945" y="9252"/>
                      <a:pt x="13094" y="9252"/>
                    </a:cubicBezTo>
                    <a:cubicBezTo>
                      <a:pt x="13813" y="9252"/>
                      <a:pt x="14694" y="9152"/>
                      <a:pt x="15502" y="8906"/>
                    </a:cubicBezTo>
                    <a:cubicBezTo>
                      <a:pt x="15502" y="8906"/>
                      <a:pt x="16907" y="8513"/>
                      <a:pt x="17015" y="6810"/>
                    </a:cubicBezTo>
                    <a:cubicBezTo>
                      <a:pt x="17122" y="5120"/>
                      <a:pt x="16764" y="5893"/>
                      <a:pt x="16610" y="5441"/>
                    </a:cubicBezTo>
                    <a:cubicBezTo>
                      <a:pt x="16431" y="5370"/>
                      <a:pt x="16264" y="5286"/>
                      <a:pt x="16110" y="5191"/>
                    </a:cubicBezTo>
                    <a:cubicBezTo>
                      <a:pt x="15788" y="5072"/>
                      <a:pt x="15431" y="4941"/>
                      <a:pt x="15086" y="4762"/>
                    </a:cubicBezTo>
                    <a:cubicBezTo>
                      <a:pt x="14026" y="4203"/>
                      <a:pt x="11835" y="2774"/>
                      <a:pt x="9990" y="1702"/>
                    </a:cubicBezTo>
                    <a:cubicBezTo>
                      <a:pt x="9109" y="1202"/>
                      <a:pt x="8311" y="774"/>
                      <a:pt x="7751" y="559"/>
                    </a:cubicBezTo>
                    <a:cubicBezTo>
                      <a:pt x="7180" y="357"/>
                      <a:pt x="6728" y="214"/>
                      <a:pt x="6335" y="131"/>
                    </a:cubicBezTo>
                    <a:cubicBezTo>
                      <a:pt x="5915" y="37"/>
                      <a:pt x="5570" y="1"/>
                      <a:pt x="5259" y="1"/>
                    </a:cubicBezTo>
                    <a:close/>
                  </a:path>
                </a:pathLst>
              </a:custGeom>
              <a:solidFill>
                <a:srgbClr val="61393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377"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1200" cap="none" spc="0" normalizeH="0" baseline="0" noProof="0">
                  <a:ln>
                    <a:noFill/>
                  </a:ln>
                  <a:solidFill>
                    <a:srgbClr val="000000"/>
                  </a:solidFill>
                  <a:effectLst/>
                  <a:uLnTx/>
                  <a:uFillTx/>
                  <a:latin typeface="Arial"/>
                  <a:cs typeface="Arial"/>
                  <a:sym typeface="Arial"/>
                </a:endParaRPr>
              </a:p>
            </p:txBody>
          </p:sp>
        </p:grpSp>
      </p:grpSp>
      <p:pic>
        <p:nvPicPr>
          <p:cNvPr id="5" name="Content Placeholder 6">
            <a:extLst>
              <a:ext uri="{FF2B5EF4-FFF2-40B4-BE49-F238E27FC236}">
                <a16:creationId xmlns:a16="http://schemas.microsoft.com/office/drawing/2014/main" id="{644E7091-2D46-E462-2BE7-22EAADF28F5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8" name="Oval 7">
            <a:extLst>
              <a:ext uri="{FF2B5EF4-FFF2-40B4-BE49-F238E27FC236}">
                <a16:creationId xmlns:a16="http://schemas.microsoft.com/office/drawing/2014/main" id="{CFFCAA6A-6212-44A4-1FBA-ABE8477444B4}"/>
              </a:ext>
            </a:extLst>
          </p:cNvPr>
          <p:cNvSpPr/>
          <p:nvPr/>
        </p:nvSpPr>
        <p:spPr>
          <a:xfrm>
            <a:off x="10955851" y="4528451"/>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B2FE36C4-9C77-7D46-6EB6-143A91C15B32}"/>
              </a:ext>
            </a:extLst>
          </p:cNvPr>
          <p:cNvSpPr txBox="1"/>
          <p:nvPr/>
        </p:nvSpPr>
        <p:spPr>
          <a:xfrm>
            <a:off x="10955851" y="4631355"/>
            <a:ext cx="731913" cy="523220"/>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E7E6E6"/>
                </a:solidFill>
                <a:effectLst/>
                <a:uLnTx/>
                <a:uFillTx/>
                <a:latin typeface="Calibri" panose="020F0502020204030204"/>
                <a:ea typeface="+mn-ea"/>
                <a:cs typeface="+mn-cs"/>
              </a:rPr>
              <a:t>Phase 5</a:t>
            </a:r>
          </a:p>
        </p:txBody>
      </p:sp>
    </p:spTree>
    <p:extLst>
      <p:ext uri="{BB962C8B-B14F-4D97-AF65-F5344CB8AC3E}">
        <p14:creationId xmlns:p14="http://schemas.microsoft.com/office/powerpoint/2010/main" val="1214981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6">
            <a:extLst>
              <a:ext uri="{FF2B5EF4-FFF2-40B4-BE49-F238E27FC236}">
                <a16:creationId xmlns:a16="http://schemas.microsoft.com/office/drawing/2014/main" id="{62D323A9-CCF8-E66A-243C-C9EFC754F2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 name="Title 1">
            <a:extLst>
              <a:ext uri="{FF2B5EF4-FFF2-40B4-BE49-F238E27FC236}">
                <a16:creationId xmlns:a16="http://schemas.microsoft.com/office/drawing/2014/main" id="{A18FA9D6-2C6A-209F-9D8A-9A866A08BCA3}"/>
              </a:ext>
            </a:extLst>
          </p:cNvPr>
          <p:cNvSpPr>
            <a:spLocks noGrp="1"/>
          </p:cNvSpPr>
          <p:nvPr>
            <p:ph type="title"/>
          </p:nvPr>
        </p:nvSpPr>
        <p:spPr>
          <a:xfrm>
            <a:off x="639005" y="530956"/>
            <a:ext cx="10515600" cy="661670"/>
          </a:xfrm>
        </p:spPr>
        <p:txBody>
          <a:bodyPr>
            <a:normAutofit/>
          </a:bodyPr>
          <a:lstStyle/>
          <a:p>
            <a:r>
              <a:rPr lang="en-US" sz="1800" b="1"/>
              <a:t>Psychometric testing – PRIDD results</a:t>
            </a:r>
            <a:endParaRPr lang="en-GB" sz="1800" b="1"/>
          </a:p>
        </p:txBody>
      </p:sp>
      <p:sp>
        <p:nvSpPr>
          <p:cNvPr id="6" name="TextBox 5">
            <a:extLst>
              <a:ext uri="{FF2B5EF4-FFF2-40B4-BE49-F238E27FC236}">
                <a16:creationId xmlns:a16="http://schemas.microsoft.com/office/drawing/2014/main" id="{A717AF48-9EA4-DDC2-676C-696B517E4C6B}"/>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a:p>
        </p:txBody>
      </p:sp>
      <p:sp>
        <p:nvSpPr>
          <p:cNvPr id="22" name="TextBox 21">
            <a:extLst>
              <a:ext uri="{FF2B5EF4-FFF2-40B4-BE49-F238E27FC236}">
                <a16:creationId xmlns:a16="http://schemas.microsoft.com/office/drawing/2014/main" id="{3AABA46D-60A4-7289-69DB-C493AA63B648}"/>
              </a:ext>
            </a:extLst>
          </p:cNvPr>
          <p:cNvSpPr txBox="1"/>
          <p:nvPr/>
        </p:nvSpPr>
        <p:spPr>
          <a:xfrm>
            <a:off x="133668" y="5685983"/>
            <a:ext cx="9375321"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i="1">
                <a:solidFill>
                  <a:srgbClr val="FF0000"/>
                </a:solidFill>
                <a:ea typeface="Calibri"/>
                <a:cs typeface="Calibri"/>
              </a:rPr>
              <a:t>W = weak evidence</a:t>
            </a:r>
            <a:r>
              <a:rPr lang="en-GB" sz="1200" i="1">
                <a:ea typeface="Calibri"/>
                <a:cs typeface="Calibri"/>
              </a:rPr>
              <a:t>; </a:t>
            </a:r>
            <a:r>
              <a:rPr lang="en-GB" sz="1200" i="1">
                <a:solidFill>
                  <a:srgbClr val="00B050"/>
                </a:solidFill>
                <a:ea typeface="Calibri"/>
                <a:cs typeface="Calibri"/>
              </a:rPr>
              <a:t>+ = sufficient evidence</a:t>
            </a:r>
            <a:r>
              <a:rPr lang="en-GB" sz="1200" i="1">
                <a:ea typeface="Calibri"/>
                <a:cs typeface="Calibri"/>
              </a:rPr>
              <a:t>; </a:t>
            </a:r>
            <a:r>
              <a:rPr lang="en-GB" sz="1200" i="1">
                <a:solidFill>
                  <a:srgbClr val="FF0000"/>
                </a:solidFill>
                <a:ea typeface="Calibri"/>
                <a:cs typeface="Calibri"/>
              </a:rPr>
              <a:t>- = insufficient evidence</a:t>
            </a:r>
            <a:r>
              <a:rPr lang="en-GB" sz="1200" i="1">
                <a:ea typeface="Calibri"/>
                <a:cs typeface="Calibri"/>
              </a:rPr>
              <a:t>; </a:t>
            </a:r>
            <a:r>
              <a:rPr lang="en-GB" sz="1200" i="1">
                <a:solidFill>
                  <a:schemeClr val="accent4">
                    <a:lumMod val="75000"/>
                  </a:schemeClr>
                </a:solidFill>
                <a:ea typeface="Calibri"/>
                <a:cs typeface="Calibri"/>
              </a:rPr>
              <a:t>? = indeterminate evidence</a:t>
            </a:r>
          </a:p>
          <a:p>
            <a:endParaRPr lang="en-GB" sz="1200" i="1">
              <a:solidFill>
                <a:schemeClr val="accent4">
                  <a:lumMod val="75000"/>
                </a:schemeClr>
              </a:solidFill>
              <a:ea typeface="Calibri"/>
              <a:cs typeface="Calibri"/>
            </a:endParaRPr>
          </a:p>
          <a:p>
            <a:r>
              <a:rPr lang="en-GB" sz="1200" i="1">
                <a:ea typeface="Calibri"/>
                <a:cs typeface="Calibri"/>
              </a:rPr>
              <a:t>A= Recommended for use</a:t>
            </a:r>
          </a:p>
          <a:p>
            <a:r>
              <a:rPr lang="en-GB" sz="1200" i="1">
                <a:ea typeface="+mn-lt"/>
                <a:cs typeface="Calibri"/>
              </a:rPr>
              <a:t>B-Potential</a:t>
            </a:r>
            <a:r>
              <a:rPr lang="en-GB" sz="1200" i="1">
                <a:ea typeface="+mn-lt"/>
                <a:cs typeface="+mn-lt"/>
              </a:rPr>
              <a:t> to be recommended for use, but they require further research</a:t>
            </a:r>
            <a:endParaRPr lang="en-GB" sz="1200" i="1">
              <a:cs typeface="Calibri"/>
            </a:endParaRPr>
          </a:p>
          <a:p>
            <a:r>
              <a:rPr lang="en-GB" sz="1200" i="1">
                <a:ea typeface="Calibri"/>
                <a:cs typeface="Calibri"/>
              </a:rPr>
              <a:t>C= Should not be recommended for use</a:t>
            </a:r>
          </a:p>
          <a:p>
            <a:endParaRPr lang="en-GB" sz="1600">
              <a:ea typeface="Calibri"/>
              <a:cs typeface="Calibri"/>
            </a:endParaRPr>
          </a:p>
        </p:txBody>
      </p:sp>
      <p:pic>
        <p:nvPicPr>
          <p:cNvPr id="4" name="Picture 3">
            <a:extLst>
              <a:ext uri="{FF2B5EF4-FFF2-40B4-BE49-F238E27FC236}">
                <a16:creationId xmlns:a16="http://schemas.microsoft.com/office/drawing/2014/main" id="{74C8CBC4-24F3-E5CA-DABA-48315A817A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9229" y="6213136"/>
            <a:ext cx="2217450" cy="537805"/>
          </a:xfrm>
          <a:prstGeom prst="rect">
            <a:avLst/>
          </a:prstGeom>
        </p:spPr>
      </p:pic>
      <p:pic>
        <p:nvPicPr>
          <p:cNvPr id="8" name="Picture 8" descr="E:\Chris docs\Cardiff\CUident_CMYK.jpg">
            <a:extLst>
              <a:ext uri="{FF2B5EF4-FFF2-40B4-BE49-F238E27FC236}">
                <a16:creationId xmlns:a16="http://schemas.microsoft.com/office/drawing/2014/main" id="{01A34240-6B3A-3D3E-C0EE-9199F3FF046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99009" y="6104643"/>
            <a:ext cx="762000" cy="661670"/>
          </a:xfrm>
          <a:prstGeom prst="rect">
            <a:avLst/>
          </a:prstGeom>
          <a:noFill/>
          <a:ln>
            <a:noFill/>
          </a:ln>
        </p:spPr>
      </p:pic>
      <p:pic>
        <p:nvPicPr>
          <p:cNvPr id="9" name="Picture 8">
            <a:extLst>
              <a:ext uri="{FF2B5EF4-FFF2-40B4-BE49-F238E27FC236}">
                <a16:creationId xmlns:a16="http://schemas.microsoft.com/office/drawing/2014/main" id="{BAAC2B54-7B19-1ACF-C951-1AFE3F248CCF}"/>
              </a:ext>
            </a:extLst>
          </p:cNvPr>
          <p:cNvPicPr>
            <a:picLocks noChangeAspect="1"/>
          </p:cNvPicPr>
          <p:nvPr/>
        </p:nvPicPr>
        <p:blipFill>
          <a:blip r:embed="rId6"/>
          <a:srcRect/>
          <a:stretch>
            <a:fillRect/>
          </a:stretch>
        </p:blipFill>
        <p:spPr>
          <a:xfrm>
            <a:off x="10261520" y="178975"/>
            <a:ext cx="1786170" cy="1013651"/>
          </a:xfrm>
          <a:prstGeom prst="rect">
            <a:avLst/>
          </a:prstGeom>
        </p:spPr>
      </p:pic>
      <p:graphicFrame>
        <p:nvGraphicFramePr>
          <p:cNvPr id="5" name="Table 4">
            <a:extLst>
              <a:ext uri="{FF2B5EF4-FFF2-40B4-BE49-F238E27FC236}">
                <a16:creationId xmlns:a16="http://schemas.microsoft.com/office/drawing/2014/main" id="{C5C52D7F-BA8D-9E5F-6CDB-246E365C6C2F}"/>
              </a:ext>
            </a:extLst>
          </p:cNvPr>
          <p:cNvGraphicFramePr>
            <a:graphicFrameLocks noGrp="1"/>
          </p:cNvGraphicFramePr>
          <p:nvPr>
            <p:extLst>
              <p:ext uri="{D42A27DB-BD31-4B8C-83A1-F6EECF244321}">
                <p14:modId xmlns:p14="http://schemas.microsoft.com/office/powerpoint/2010/main" val="288091643"/>
              </p:ext>
            </p:extLst>
          </p:nvPr>
        </p:nvGraphicFramePr>
        <p:xfrm>
          <a:off x="718128" y="1033982"/>
          <a:ext cx="9543392" cy="4492603"/>
        </p:xfrm>
        <a:graphic>
          <a:graphicData uri="http://schemas.openxmlformats.org/drawingml/2006/table">
            <a:tbl>
              <a:tblPr firstRow="1" firstCol="1" bandRow="1">
                <a:tableStyleId>{21E4AEA4-8DFA-4A89-87EB-49C32662AFE0}</a:tableStyleId>
              </a:tblPr>
              <a:tblGrid>
                <a:gridCol w="907508">
                  <a:extLst>
                    <a:ext uri="{9D8B030D-6E8A-4147-A177-3AD203B41FA5}">
                      <a16:colId xmlns:a16="http://schemas.microsoft.com/office/drawing/2014/main" val="20000"/>
                    </a:ext>
                  </a:extLst>
                </a:gridCol>
                <a:gridCol w="1510440">
                  <a:extLst>
                    <a:ext uri="{9D8B030D-6E8A-4147-A177-3AD203B41FA5}">
                      <a16:colId xmlns:a16="http://schemas.microsoft.com/office/drawing/2014/main" val="20001"/>
                    </a:ext>
                  </a:extLst>
                </a:gridCol>
                <a:gridCol w="2678503">
                  <a:extLst>
                    <a:ext uri="{9D8B030D-6E8A-4147-A177-3AD203B41FA5}">
                      <a16:colId xmlns:a16="http://schemas.microsoft.com/office/drawing/2014/main" val="20002"/>
                    </a:ext>
                  </a:extLst>
                </a:gridCol>
                <a:gridCol w="651003">
                  <a:extLst>
                    <a:ext uri="{9D8B030D-6E8A-4147-A177-3AD203B41FA5}">
                      <a16:colId xmlns:a16="http://schemas.microsoft.com/office/drawing/2014/main" val="20003"/>
                    </a:ext>
                  </a:extLst>
                </a:gridCol>
                <a:gridCol w="3795938">
                  <a:extLst>
                    <a:ext uri="{9D8B030D-6E8A-4147-A177-3AD203B41FA5}">
                      <a16:colId xmlns:a16="http://schemas.microsoft.com/office/drawing/2014/main" val="20004"/>
                    </a:ext>
                  </a:extLst>
                </a:gridCol>
              </a:tblGrid>
              <a:tr h="264616">
                <a:tc gridSpan="2">
                  <a:txBody>
                    <a:bodyPr/>
                    <a:lstStyle/>
                    <a:p>
                      <a:pPr>
                        <a:lnSpc>
                          <a:spcPct val="100000"/>
                        </a:lnSpc>
                      </a:pPr>
                      <a:endParaRPr lang="en-GB" sz="800">
                        <a:effectLst/>
                        <a:latin typeface="Franklin Gothic Book" panose="020B050302010202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Requirement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Rating</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nSpc>
                          <a:spcPct val="100000"/>
                        </a:lnSpc>
                        <a:spcAft>
                          <a:spcPts val="800"/>
                        </a:spcAft>
                      </a:pPr>
                      <a:r>
                        <a:rPr lang="en-GB" sz="1000">
                          <a:effectLst/>
                          <a:latin typeface="Franklin Gothic Book" panose="020B0503020102020204" pitchFamily="34" charset="0"/>
                        </a:rPr>
                        <a:t>Results</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0"/>
                  </a:ext>
                </a:extLst>
              </a:tr>
              <a:tr h="613038">
                <a:tc rowSpan="2">
                  <a:txBody>
                    <a:bodyPr/>
                    <a:lstStyle/>
                    <a:p>
                      <a:pPr>
                        <a:lnSpc>
                          <a:spcPct val="100000"/>
                        </a:lnSpc>
                        <a:spcAft>
                          <a:spcPts val="800"/>
                        </a:spcAft>
                      </a:pPr>
                      <a:r>
                        <a:rPr lang="en-GB" sz="1000">
                          <a:effectLst/>
                          <a:latin typeface="Franklin Gothic Book" panose="020B0503020102020204" pitchFamily="34" charset="0"/>
                        </a:rPr>
                        <a:t>Structural validity </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nSpc>
                          <a:spcPct val="100000"/>
                        </a:lnSpc>
                        <a:spcAft>
                          <a:spcPts val="800"/>
                        </a:spcAft>
                      </a:pPr>
                      <a:r>
                        <a:rPr lang="en-GB" sz="1100" err="1">
                          <a:effectLst/>
                          <a:latin typeface="Franklin Gothic Book" panose="020B0503020102020204" pitchFamily="34" charset="0"/>
                        </a:rPr>
                        <a:t>Unidimensionality</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nSpc>
                          <a:spcPct val="100000"/>
                        </a:lnSpc>
                        <a:spcAft>
                          <a:spcPts val="800"/>
                        </a:spcAft>
                      </a:pPr>
                      <a:r>
                        <a:rPr lang="en-GB" sz="1000">
                          <a:effectLst/>
                          <a:latin typeface="Franklin Gothic Book" panose="020B0503020102020204" pitchFamily="34" charset="0"/>
                        </a:rPr>
                        <a:t>- No violation of unidimensionality</a:t>
                      </a:r>
                      <a:br>
                        <a:rPr lang="en-GB" sz="1000">
                          <a:effectLst/>
                          <a:latin typeface="Franklin Gothic Book" panose="020B0503020102020204" pitchFamily="34" charset="0"/>
                        </a:rPr>
                      </a:br>
                      <a:r>
                        <a:rPr lang="en-GB" sz="1000">
                          <a:effectLst/>
                          <a:latin typeface="Franklin Gothic Book" panose="020B0503020102020204" pitchFamily="34" charset="0"/>
                        </a:rPr>
                        <a:t>- No violation of local independence</a:t>
                      </a:r>
                      <a:br>
                        <a:rPr lang="en-GB" sz="1000">
                          <a:effectLst/>
                          <a:latin typeface="Franklin Gothic Book" panose="020B0503020102020204" pitchFamily="34" charset="0"/>
                        </a:rPr>
                      </a:br>
                      <a:r>
                        <a:rPr lang="en-GB" sz="1000">
                          <a:effectLst/>
                          <a:latin typeface="Franklin Gothic Book" panose="020B0503020102020204" pitchFamily="34" charset="0"/>
                        </a:rPr>
                        <a:t>- Adequate model fit: χ</a:t>
                      </a:r>
                      <a:r>
                        <a:rPr lang="en-GB" sz="1000" baseline="30000">
                          <a:effectLst/>
                          <a:latin typeface="Franklin Gothic Book" panose="020B0503020102020204" pitchFamily="34" charset="0"/>
                        </a:rPr>
                        <a:t>2</a:t>
                      </a:r>
                      <a:r>
                        <a:rPr lang="en-GB" sz="1000">
                          <a:effectLst/>
                          <a:latin typeface="Franklin Gothic Book" panose="020B0503020102020204" pitchFamily="34" charset="0"/>
                        </a:rPr>
                        <a:t> &gt;0.01</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PRIDD and all subscales unidimensional with no local dependency. χ</a:t>
                      </a:r>
                      <a:r>
                        <a:rPr lang="en-GB" sz="1000" baseline="30000">
                          <a:effectLst/>
                          <a:latin typeface="Franklin Gothic Book" panose="020B0503020102020204" pitchFamily="34" charset="0"/>
                        </a:rPr>
                        <a:t>2</a:t>
                      </a:r>
                      <a:r>
                        <a:rPr lang="en-GB" sz="1000">
                          <a:effectLst/>
                          <a:latin typeface="Franklin Gothic Book" panose="020B0503020102020204" pitchFamily="34" charset="0"/>
                        </a:rPr>
                        <a:t> = 0.11</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1"/>
                  </a:ext>
                </a:extLst>
              </a:tr>
              <a:tr h="477859">
                <a:tc vMerge="1">
                  <a:txBody>
                    <a:bodyPr/>
                    <a:lstStyle/>
                    <a:p>
                      <a:endParaRPr lang="en-GB"/>
                    </a:p>
                  </a:txBody>
                  <a:tcPr/>
                </a:tc>
                <a:tc>
                  <a:txBody>
                    <a:bodyPr/>
                    <a:lstStyle/>
                    <a:p>
                      <a:pPr>
                        <a:lnSpc>
                          <a:spcPct val="100000"/>
                        </a:lnSpc>
                        <a:spcAft>
                          <a:spcPts val="800"/>
                        </a:spcAft>
                      </a:pPr>
                      <a:r>
                        <a:rPr lang="en-GB" sz="1100">
                          <a:effectLst/>
                          <a:latin typeface="Franklin Gothic Book" panose="020B0503020102020204" pitchFamily="34" charset="0"/>
                        </a:rPr>
                        <a:t>Structural validity</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nSpc>
                          <a:spcPct val="100000"/>
                        </a:lnSpc>
                        <a:spcAft>
                          <a:spcPts val="800"/>
                        </a:spcAft>
                      </a:pPr>
                      <a:r>
                        <a:rPr lang="en-GB" sz="1000">
                          <a:effectLst/>
                          <a:latin typeface="Franklin Gothic Book" panose="020B0503020102020204" pitchFamily="34" charset="0"/>
                        </a:rPr>
                        <a:t>CFI or TLI or comparable measure &gt; 0.95 OR RMSEA &lt; 0.06 OR SRMR &lt; 0.08</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CFI = 0.96; TLI = 0.97; RMSEA = 0.09; SRMR = 0.03</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2"/>
                  </a:ext>
                </a:extLst>
              </a:tr>
              <a:tr h="159286">
                <a:tc gridSpan="2">
                  <a:txBody>
                    <a:bodyPr/>
                    <a:lstStyle/>
                    <a:p>
                      <a:pPr>
                        <a:lnSpc>
                          <a:spcPct val="100000"/>
                        </a:lnSpc>
                        <a:spcAft>
                          <a:spcPts val="800"/>
                        </a:spcAft>
                      </a:pPr>
                      <a:r>
                        <a:rPr lang="en-GB" sz="1000">
                          <a:effectLst/>
                          <a:latin typeface="Franklin Gothic Book" panose="020B0503020102020204" pitchFamily="34" charset="0"/>
                        </a:rPr>
                        <a:t>Internal consistency</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Person Separation Index ≥ 0.7</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Person Separation Index = 0.89 </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3"/>
                  </a:ext>
                </a:extLst>
              </a:tr>
              <a:tr h="318572">
                <a:tc gridSpan="2">
                  <a:txBody>
                    <a:bodyPr/>
                    <a:lstStyle/>
                    <a:p>
                      <a:pPr>
                        <a:lnSpc>
                          <a:spcPct val="100000"/>
                        </a:lnSpc>
                        <a:spcAft>
                          <a:spcPts val="800"/>
                        </a:spcAft>
                      </a:pPr>
                      <a:r>
                        <a:rPr lang="en-GB" sz="1000">
                          <a:effectLst/>
                          <a:latin typeface="Franklin Gothic Book" panose="020B0503020102020204" pitchFamily="34" charset="0"/>
                        </a:rPr>
                        <a:t>Hypothesis testing for construct validity</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75% of hypotheses met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76% of hypotheses met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4"/>
                  </a:ext>
                </a:extLst>
              </a:tr>
              <a:tr h="159286">
                <a:tc gridSpan="2">
                  <a:txBody>
                    <a:bodyPr/>
                    <a:lstStyle/>
                    <a:p>
                      <a:pPr>
                        <a:lnSpc>
                          <a:spcPct val="100000"/>
                        </a:lnSpc>
                        <a:spcAft>
                          <a:spcPts val="800"/>
                        </a:spcAft>
                      </a:pPr>
                      <a:r>
                        <a:rPr lang="en-GB" sz="1000">
                          <a:effectLst/>
                          <a:latin typeface="Franklin Gothic Book" panose="020B0503020102020204" pitchFamily="34" charset="0"/>
                        </a:rPr>
                        <a:t>Test-retest reliability</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ICC or weighted Kappa ≥ 0.70</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ICC = 0.93</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5"/>
                  </a:ext>
                </a:extLst>
              </a:tr>
              <a:tr h="470274">
                <a:tc gridSpan="2">
                  <a:txBody>
                    <a:bodyPr/>
                    <a:lstStyle/>
                    <a:p>
                      <a:pPr>
                        <a:lnSpc>
                          <a:spcPct val="100000"/>
                        </a:lnSpc>
                        <a:spcAft>
                          <a:spcPts val="800"/>
                        </a:spcAft>
                      </a:pPr>
                      <a:r>
                        <a:rPr lang="en-GB" sz="1000">
                          <a:effectLst/>
                          <a:latin typeface="Franklin Gothic Book" panose="020B0503020102020204" pitchFamily="34" charset="0"/>
                        </a:rPr>
                        <a:t>Measurement error</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SDC or LoA &lt; MIC</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LoA (1.3) &lt; MIC (4.14)</a:t>
                      </a:r>
                    </a:p>
                    <a:p>
                      <a:pPr>
                        <a:lnSpc>
                          <a:spcPct val="100000"/>
                        </a:lnSpc>
                        <a:spcAft>
                          <a:spcPts val="800"/>
                        </a:spcAft>
                      </a:pPr>
                      <a:r>
                        <a:rPr lang="en-GB" sz="1000">
                          <a:effectLst/>
                          <a:latin typeface="Franklin Gothic Book" panose="020B0503020102020204" pitchFamily="34" charset="0"/>
                        </a:rPr>
                        <a:t>Unable to determine anchor-based MIC</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6"/>
                  </a:ext>
                </a:extLst>
              </a:tr>
              <a:tr h="318572">
                <a:tc gridSpan="2">
                  <a:txBody>
                    <a:bodyPr/>
                    <a:lstStyle/>
                    <a:p>
                      <a:pPr>
                        <a:lnSpc>
                          <a:spcPct val="100000"/>
                        </a:lnSpc>
                        <a:spcAft>
                          <a:spcPts val="800"/>
                        </a:spcAft>
                      </a:pPr>
                      <a:r>
                        <a:rPr lang="en-GB" sz="1000">
                          <a:effectLst/>
                          <a:latin typeface="Franklin Gothic Book" panose="020B0503020102020204" pitchFamily="34" charset="0"/>
                        </a:rPr>
                        <a:t>Responsiveness</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The result is in accordance with the hypothesis OR AUC ≥ 0.70</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FF0000"/>
                    </a:solidFill>
                  </a:tcPr>
                </a:tc>
                <a:tc>
                  <a:txBody>
                    <a:bodyPr/>
                    <a:lstStyle/>
                    <a:p>
                      <a:pPr>
                        <a:lnSpc>
                          <a:spcPct val="100000"/>
                        </a:lnSpc>
                        <a:spcAft>
                          <a:spcPts val="800"/>
                        </a:spcAft>
                      </a:pPr>
                      <a:r>
                        <a:rPr lang="en-GB" sz="1000">
                          <a:effectLst/>
                          <a:latin typeface="Franklin Gothic Book" panose="020B0503020102020204" pitchFamily="34" charset="0"/>
                        </a:rPr>
                        <a:t>0 hypotheses met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7"/>
                  </a:ext>
                </a:extLst>
              </a:tr>
              <a:tr h="490431">
                <a:tc gridSpan="2">
                  <a:txBody>
                    <a:bodyPr/>
                    <a:lstStyle/>
                    <a:p>
                      <a:pPr>
                        <a:lnSpc>
                          <a:spcPct val="100000"/>
                        </a:lnSpc>
                        <a:spcAft>
                          <a:spcPts val="800"/>
                        </a:spcAft>
                      </a:pPr>
                      <a:r>
                        <a:rPr lang="en-GB" sz="1000">
                          <a:effectLst/>
                          <a:latin typeface="Franklin Gothic Book" panose="020B0503020102020204" pitchFamily="34" charset="0"/>
                        </a:rPr>
                        <a:t>Floor &amp; ceiling effects</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Considered present when &gt; 15% of the patients achieved the minimum or maximum possible score</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gn="ctr">
                        <a:lnSpc>
                          <a:spcPct val="100000"/>
                        </a:lnSpc>
                        <a:spcAft>
                          <a:spcPts val="800"/>
                        </a:spcAft>
                      </a:pPr>
                      <a:r>
                        <a:rPr lang="en-GB" sz="1000">
                          <a:effectLst/>
                          <a:latin typeface="Franklin Gothic Book" panose="020B0503020102020204" pitchFamily="34" charset="0"/>
                        </a:rPr>
                        <a:t>+</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solidFill>
                      <a:srgbClr val="92D050"/>
                    </a:solidFill>
                  </a:tcPr>
                </a:tc>
                <a:tc>
                  <a:txBody>
                    <a:bodyPr/>
                    <a:lstStyle/>
                    <a:p>
                      <a:pPr>
                        <a:lnSpc>
                          <a:spcPct val="100000"/>
                        </a:lnSpc>
                        <a:spcAft>
                          <a:spcPts val="800"/>
                        </a:spcAft>
                      </a:pPr>
                      <a:r>
                        <a:rPr lang="en-GB" sz="1000">
                          <a:effectLst/>
                          <a:latin typeface="Franklin Gothic Book" panose="020B0503020102020204" pitchFamily="34" charset="0"/>
                        </a:rPr>
                        <a:t>&lt; 0.9% with minimum or maximum score</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8"/>
                  </a:ext>
                </a:extLst>
              </a:tr>
              <a:tr h="659374">
                <a:tc gridSpan="2">
                  <a:txBody>
                    <a:bodyPr/>
                    <a:lstStyle/>
                    <a:p>
                      <a:pPr>
                        <a:lnSpc>
                          <a:spcPct val="100000"/>
                        </a:lnSpc>
                        <a:spcAft>
                          <a:spcPts val="800"/>
                        </a:spcAft>
                      </a:pPr>
                      <a:r>
                        <a:rPr lang="en-GB" sz="1000">
                          <a:effectLst/>
                          <a:latin typeface="Franklin Gothic Book" panose="020B0503020102020204" pitchFamily="34" charset="0"/>
                        </a:rPr>
                        <a:t>MIC</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a:txBody>
                    <a:bodyPr/>
                    <a:lstStyle/>
                    <a:p>
                      <a:pPr>
                        <a:lnSpc>
                          <a:spcPct val="100000"/>
                        </a:lnSpc>
                        <a:spcAft>
                          <a:spcPts val="800"/>
                        </a:spcAft>
                      </a:pPr>
                      <a:r>
                        <a:rPr lang="en-GB" sz="1000">
                          <a:effectLst/>
                          <a:latin typeface="Franklin Gothic Book" panose="020B0503020102020204" pitchFamily="34" charset="0"/>
                        </a:rPr>
                        <a:t>N/A</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nSpc>
                          <a:spcPct val="100000"/>
                        </a:lnSpc>
                        <a:spcAft>
                          <a:spcPts val="800"/>
                        </a:spcAft>
                      </a:pPr>
                      <a:r>
                        <a:rPr lang="en-GB" sz="1000">
                          <a:effectLst/>
                          <a:latin typeface="Franklin Gothic Book" panose="020B0503020102020204" pitchFamily="34" charset="0"/>
                        </a:rPr>
                        <a:t> </a:t>
                      </a:r>
                      <a:endParaRPr lang="en-GB" sz="10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a:txBody>
                    <a:bodyPr/>
                    <a:lstStyle/>
                    <a:p>
                      <a:pPr>
                        <a:lnSpc>
                          <a:spcPct val="100000"/>
                        </a:lnSpc>
                        <a:spcAft>
                          <a:spcPts val="800"/>
                        </a:spcAft>
                      </a:pPr>
                      <a:r>
                        <a:rPr lang="en-GB" sz="1000" dirty="0">
                          <a:effectLst/>
                          <a:latin typeface="Franklin Gothic Book" panose="020B0503020102020204" pitchFamily="34" charset="0"/>
                        </a:rPr>
                        <a:t>Unable to determine anchor-based MIC</a:t>
                      </a:r>
                      <a:endParaRPr lang="en-GB" sz="10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extLst>
                  <a:ext uri="{0D108BD9-81ED-4DB2-BD59-A6C34878D82A}">
                    <a16:rowId xmlns:a16="http://schemas.microsoft.com/office/drawing/2014/main" val="10009"/>
                  </a:ext>
                </a:extLst>
              </a:tr>
              <a:tr h="561295">
                <a:tc gridSpan="5">
                  <a:txBody>
                    <a:bodyPr/>
                    <a:lstStyle/>
                    <a:p>
                      <a:pPr>
                        <a:lnSpc>
                          <a:spcPct val="100000"/>
                        </a:lnSpc>
                        <a:spcAft>
                          <a:spcPts val="800"/>
                        </a:spcAft>
                      </a:pPr>
                      <a:r>
                        <a:rPr lang="en-GB" sz="800" b="0" dirty="0">
                          <a:effectLst/>
                          <a:latin typeface="Franklin Gothic Book" panose="020B0503020102020204" pitchFamily="34" charset="0"/>
                        </a:rPr>
                        <a:t>“+” = sufficient, ” –“ = insufficient, “?” = indeterminate</a:t>
                      </a:r>
                    </a:p>
                    <a:p>
                      <a:pPr>
                        <a:lnSpc>
                          <a:spcPct val="100000"/>
                        </a:lnSpc>
                        <a:spcAft>
                          <a:spcPts val="800"/>
                        </a:spcAft>
                      </a:pPr>
                      <a:r>
                        <a:rPr lang="en-GB" sz="800" b="0" dirty="0">
                          <a:effectLst/>
                          <a:latin typeface="Franklin Gothic Book" panose="020B0503020102020204" pitchFamily="34" charset="0"/>
                        </a:rPr>
                        <a:t>CFI: Comparative Fit Index; TLI ; Tucker-Lewis Index; RMSEA: Root Mean Square Error of Approximation; SRMR: Standardised Root Mean Square; ICC: Intraclass Correlation Coefficient; SDC: Smallest Detectable Change; </a:t>
                      </a:r>
                      <a:r>
                        <a:rPr lang="en-GB" sz="800" b="0" dirty="0" err="1">
                          <a:effectLst/>
                          <a:latin typeface="Franklin Gothic Book" panose="020B0503020102020204" pitchFamily="34" charset="0"/>
                        </a:rPr>
                        <a:t>LoA</a:t>
                      </a:r>
                      <a:r>
                        <a:rPr lang="en-GB" sz="800" b="0" dirty="0">
                          <a:effectLst/>
                          <a:latin typeface="Franklin Gothic Book" panose="020B0503020102020204" pitchFamily="34" charset="0"/>
                        </a:rPr>
                        <a:t>: Limits of Agreement; MIC: Minimally Important Change</a:t>
                      </a:r>
                      <a:endParaRPr lang="en-GB" sz="800" b="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1" marR="68581" marT="0"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90218015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6">
            <a:extLst>
              <a:ext uri="{FF2B5EF4-FFF2-40B4-BE49-F238E27FC236}">
                <a16:creationId xmlns:a16="http://schemas.microsoft.com/office/drawing/2014/main" id="{62D323A9-CCF8-E66A-243C-C9EFC754F2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2" name="Title 1">
            <a:extLst>
              <a:ext uri="{FF2B5EF4-FFF2-40B4-BE49-F238E27FC236}">
                <a16:creationId xmlns:a16="http://schemas.microsoft.com/office/drawing/2014/main" id="{A18FA9D6-2C6A-209F-9D8A-9A866A08BCA3}"/>
              </a:ext>
            </a:extLst>
          </p:cNvPr>
          <p:cNvSpPr>
            <a:spLocks noGrp="1"/>
          </p:cNvSpPr>
          <p:nvPr>
            <p:ph type="title"/>
          </p:nvPr>
        </p:nvSpPr>
        <p:spPr>
          <a:xfrm>
            <a:off x="856672" y="365125"/>
            <a:ext cx="10515600" cy="1325563"/>
          </a:xfrm>
        </p:spPr>
        <p:txBody>
          <a:bodyPr/>
          <a:lstStyle/>
          <a:p>
            <a:r>
              <a:rPr lang="en-US"/>
              <a:t>Psychometric testing: Comparison of Measures</a:t>
            </a:r>
            <a:endParaRPr lang="en-GB"/>
          </a:p>
        </p:txBody>
      </p:sp>
      <p:sp>
        <p:nvSpPr>
          <p:cNvPr id="6" name="TextBox 5">
            <a:extLst>
              <a:ext uri="{FF2B5EF4-FFF2-40B4-BE49-F238E27FC236}">
                <a16:creationId xmlns:a16="http://schemas.microsoft.com/office/drawing/2014/main" id="{A717AF48-9EA4-DDC2-676C-696B517E4C6B}"/>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a:p>
        </p:txBody>
      </p:sp>
      <p:graphicFrame>
        <p:nvGraphicFramePr>
          <p:cNvPr id="20" name="Table 19">
            <a:extLst>
              <a:ext uri="{FF2B5EF4-FFF2-40B4-BE49-F238E27FC236}">
                <a16:creationId xmlns:a16="http://schemas.microsoft.com/office/drawing/2014/main" id="{C7B8817F-3E2F-4282-9B25-E9449C2D5FF0}"/>
              </a:ext>
            </a:extLst>
          </p:cNvPr>
          <p:cNvGraphicFramePr>
            <a:graphicFrameLocks noGrp="1"/>
          </p:cNvGraphicFramePr>
          <p:nvPr>
            <p:extLst>
              <p:ext uri="{D42A27DB-BD31-4B8C-83A1-F6EECF244321}">
                <p14:modId xmlns:p14="http://schemas.microsoft.com/office/powerpoint/2010/main" val="3417396660"/>
              </p:ext>
            </p:extLst>
          </p:nvPr>
        </p:nvGraphicFramePr>
        <p:xfrm>
          <a:off x="75455" y="2196022"/>
          <a:ext cx="12041090" cy="3425125"/>
        </p:xfrm>
        <a:graphic>
          <a:graphicData uri="http://schemas.openxmlformats.org/drawingml/2006/table">
            <a:tbl>
              <a:tblPr firstRow="1" firstCol="1" bandRow="1">
                <a:tableStyleId>{5C22544A-7EE6-4342-B048-85BDC9FD1C3A}</a:tableStyleId>
              </a:tblPr>
              <a:tblGrid>
                <a:gridCol w="1100956">
                  <a:extLst>
                    <a:ext uri="{9D8B030D-6E8A-4147-A177-3AD203B41FA5}">
                      <a16:colId xmlns:a16="http://schemas.microsoft.com/office/drawing/2014/main" val="1578226744"/>
                    </a:ext>
                  </a:extLst>
                </a:gridCol>
                <a:gridCol w="1020534">
                  <a:extLst>
                    <a:ext uri="{9D8B030D-6E8A-4147-A177-3AD203B41FA5}">
                      <a16:colId xmlns:a16="http://schemas.microsoft.com/office/drawing/2014/main" val="4131139875"/>
                    </a:ext>
                  </a:extLst>
                </a:gridCol>
                <a:gridCol w="1183818">
                  <a:extLst>
                    <a:ext uri="{9D8B030D-6E8A-4147-A177-3AD203B41FA5}">
                      <a16:colId xmlns:a16="http://schemas.microsoft.com/office/drawing/2014/main" val="1862538959"/>
                    </a:ext>
                  </a:extLst>
                </a:gridCol>
                <a:gridCol w="1211035">
                  <a:extLst>
                    <a:ext uri="{9D8B030D-6E8A-4147-A177-3AD203B41FA5}">
                      <a16:colId xmlns:a16="http://schemas.microsoft.com/office/drawing/2014/main" val="3567129534"/>
                    </a:ext>
                  </a:extLst>
                </a:gridCol>
                <a:gridCol w="1224642">
                  <a:extLst>
                    <a:ext uri="{9D8B030D-6E8A-4147-A177-3AD203B41FA5}">
                      <a16:colId xmlns:a16="http://schemas.microsoft.com/office/drawing/2014/main" val="3651001314"/>
                    </a:ext>
                  </a:extLst>
                </a:gridCol>
                <a:gridCol w="1578428">
                  <a:extLst>
                    <a:ext uri="{9D8B030D-6E8A-4147-A177-3AD203B41FA5}">
                      <a16:colId xmlns:a16="http://schemas.microsoft.com/office/drawing/2014/main" val="1580561838"/>
                    </a:ext>
                  </a:extLst>
                </a:gridCol>
                <a:gridCol w="1143000">
                  <a:extLst>
                    <a:ext uri="{9D8B030D-6E8A-4147-A177-3AD203B41FA5}">
                      <a16:colId xmlns:a16="http://schemas.microsoft.com/office/drawing/2014/main" val="1070521960"/>
                    </a:ext>
                  </a:extLst>
                </a:gridCol>
                <a:gridCol w="1782535">
                  <a:extLst>
                    <a:ext uri="{9D8B030D-6E8A-4147-A177-3AD203B41FA5}">
                      <a16:colId xmlns:a16="http://schemas.microsoft.com/office/drawing/2014/main" val="431860604"/>
                    </a:ext>
                  </a:extLst>
                </a:gridCol>
                <a:gridCol w="1796142">
                  <a:extLst>
                    <a:ext uri="{9D8B030D-6E8A-4147-A177-3AD203B41FA5}">
                      <a16:colId xmlns:a16="http://schemas.microsoft.com/office/drawing/2014/main" val="2150171347"/>
                    </a:ext>
                  </a:extLst>
                </a:gridCol>
              </a:tblGrid>
              <a:tr h="1152734">
                <a:tc>
                  <a:txBody>
                    <a:bodyPr/>
                    <a:lstStyle/>
                    <a:p>
                      <a:pPr fontAlgn="base"/>
                      <a:r>
                        <a:rPr lang="en-GB" sz="1800">
                          <a:effectLst/>
                        </a:rPr>
                        <a:t>PROM​</a:t>
                      </a:r>
                    </a:p>
                  </a:txBody>
                  <a:tcPr marL="9525" marR="9525" marT="9525" marB="9525">
                    <a:solidFill>
                      <a:schemeClr val="tx1">
                        <a:lumMod val="65000"/>
                        <a:lumOff val="35000"/>
                      </a:schemeClr>
                    </a:solidFill>
                  </a:tcPr>
                </a:tc>
                <a:tc>
                  <a:txBody>
                    <a:bodyPr/>
                    <a:lstStyle/>
                    <a:p>
                      <a:pPr algn="ctr" fontAlgn="base"/>
                      <a:r>
                        <a:rPr lang="en-GB" sz="1800">
                          <a:effectLst/>
                        </a:rPr>
                        <a:t>Content </a:t>
                      </a:r>
                    </a:p>
                    <a:p>
                      <a:pPr lvl="0" algn="ctr">
                        <a:buNone/>
                      </a:pPr>
                      <a:r>
                        <a:rPr lang="en-GB" sz="1800">
                          <a:effectLst/>
                        </a:rPr>
                        <a:t>validity​</a:t>
                      </a:r>
                    </a:p>
                  </a:txBody>
                  <a:tcPr marL="9525" marR="9525" marT="9525" marB="9525">
                    <a:solidFill>
                      <a:schemeClr val="tx1">
                        <a:lumMod val="65000"/>
                        <a:lumOff val="35000"/>
                      </a:schemeClr>
                    </a:solidFill>
                  </a:tcPr>
                </a:tc>
                <a:tc>
                  <a:txBody>
                    <a:bodyPr/>
                    <a:lstStyle/>
                    <a:p>
                      <a:pPr algn="ctr" fontAlgn="base"/>
                      <a:r>
                        <a:rPr lang="en-GB" sz="1800">
                          <a:effectLst/>
                        </a:rPr>
                        <a:t>Structural </a:t>
                      </a:r>
                    </a:p>
                    <a:p>
                      <a:pPr lvl="0" algn="ctr">
                        <a:buNone/>
                      </a:pPr>
                      <a:r>
                        <a:rPr lang="en-GB" sz="1800">
                          <a:effectLst/>
                        </a:rPr>
                        <a:t>validity​</a:t>
                      </a:r>
                    </a:p>
                  </a:txBody>
                  <a:tcPr marL="9525" marR="9525" marT="9525" marB="9525">
                    <a:solidFill>
                      <a:schemeClr val="tx1">
                        <a:lumMod val="65000"/>
                        <a:lumOff val="35000"/>
                      </a:schemeClr>
                    </a:solidFill>
                  </a:tcPr>
                </a:tc>
                <a:tc>
                  <a:txBody>
                    <a:bodyPr/>
                    <a:lstStyle/>
                    <a:p>
                      <a:pPr algn="ctr" fontAlgn="base"/>
                      <a:r>
                        <a:rPr lang="en-GB" sz="1800">
                          <a:effectLst/>
                        </a:rPr>
                        <a:t>Internal </a:t>
                      </a:r>
                    </a:p>
                    <a:p>
                      <a:pPr lvl="0" algn="ctr">
                        <a:buNone/>
                      </a:pPr>
                      <a:r>
                        <a:rPr lang="en-GB" sz="1800">
                          <a:effectLst/>
                        </a:rPr>
                        <a:t>consistency​</a:t>
                      </a:r>
                    </a:p>
                  </a:txBody>
                  <a:tcPr marL="9525" marR="9525" marT="9525" marB="9525">
                    <a:solidFill>
                      <a:schemeClr val="tx1">
                        <a:lumMod val="65000"/>
                        <a:lumOff val="35000"/>
                      </a:schemeClr>
                    </a:solidFill>
                  </a:tcPr>
                </a:tc>
                <a:tc>
                  <a:txBody>
                    <a:bodyPr/>
                    <a:lstStyle/>
                    <a:p>
                      <a:pPr algn="ctr" fontAlgn="base"/>
                      <a:r>
                        <a:rPr lang="en-GB" sz="1800">
                          <a:effectLst/>
                        </a:rPr>
                        <a:t>Reliability​</a:t>
                      </a:r>
                    </a:p>
                  </a:txBody>
                  <a:tcPr marL="9525" marR="9525" marT="9525" marB="9525">
                    <a:solidFill>
                      <a:schemeClr val="tx1">
                        <a:lumMod val="65000"/>
                        <a:lumOff val="35000"/>
                      </a:schemeClr>
                    </a:solidFill>
                  </a:tcPr>
                </a:tc>
                <a:tc>
                  <a:txBody>
                    <a:bodyPr/>
                    <a:lstStyle/>
                    <a:p>
                      <a:pPr algn="ctr" fontAlgn="base"/>
                      <a:r>
                        <a:rPr lang="en-GB" sz="1800">
                          <a:effectLst/>
                        </a:rPr>
                        <a:t>Measurement </a:t>
                      </a:r>
                    </a:p>
                    <a:p>
                      <a:pPr lvl="0" algn="ctr">
                        <a:buNone/>
                      </a:pPr>
                      <a:r>
                        <a:rPr lang="en-GB" sz="1800">
                          <a:effectLst/>
                        </a:rPr>
                        <a:t>error​</a:t>
                      </a:r>
                    </a:p>
                  </a:txBody>
                  <a:tcPr marL="9525" marR="9525" marT="9525" marB="9525">
                    <a:solidFill>
                      <a:schemeClr val="tx1">
                        <a:lumMod val="65000"/>
                        <a:lumOff val="35000"/>
                      </a:schemeClr>
                    </a:solidFill>
                  </a:tcPr>
                </a:tc>
                <a:tc>
                  <a:txBody>
                    <a:bodyPr/>
                    <a:lstStyle/>
                    <a:p>
                      <a:pPr algn="ctr" fontAlgn="base"/>
                      <a:r>
                        <a:rPr lang="en-GB" sz="1800">
                          <a:effectLst/>
                        </a:rPr>
                        <a:t>Construct </a:t>
                      </a:r>
                    </a:p>
                    <a:p>
                      <a:pPr lvl="0" algn="ctr">
                        <a:buNone/>
                      </a:pPr>
                      <a:r>
                        <a:rPr lang="en-GB" sz="1800">
                          <a:effectLst/>
                        </a:rPr>
                        <a:t>validity​</a:t>
                      </a:r>
                    </a:p>
                  </a:txBody>
                  <a:tcPr marL="9525" marR="9525" marT="9525" marB="9525">
                    <a:solidFill>
                      <a:schemeClr val="tx1">
                        <a:lumMod val="65000"/>
                        <a:lumOff val="35000"/>
                      </a:schemeClr>
                    </a:solidFill>
                  </a:tcPr>
                </a:tc>
                <a:tc>
                  <a:txBody>
                    <a:bodyPr/>
                    <a:lstStyle/>
                    <a:p>
                      <a:pPr algn="ctr" fontAlgn="base"/>
                      <a:r>
                        <a:rPr lang="en-GB" sz="1800">
                          <a:effectLst/>
                        </a:rPr>
                        <a:t>Responsiveness​</a:t>
                      </a:r>
                    </a:p>
                  </a:txBody>
                  <a:tcPr marL="9525" marR="9525" marT="9525" marB="9525">
                    <a:solidFill>
                      <a:schemeClr val="tx1">
                        <a:lumMod val="65000"/>
                        <a:lumOff val="35000"/>
                      </a:schemeClr>
                    </a:solidFill>
                  </a:tcPr>
                </a:tc>
                <a:tc>
                  <a:txBody>
                    <a:bodyPr/>
                    <a:lstStyle/>
                    <a:p>
                      <a:pPr fontAlgn="base"/>
                      <a:r>
                        <a:rPr lang="en-GB" sz="1800">
                          <a:effectLst/>
                        </a:rPr>
                        <a:t>Recommendation​</a:t>
                      </a:r>
                    </a:p>
                  </a:txBody>
                  <a:tcPr marL="9525" marR="9525" marT="9525" marB="9525">
                    <a:solidFill>
                      <a:schemeClr val="tx1">
                        <a:lumMod val="65000"/>
                        <a:lumOff val="35000"/>
                      </a:schemeClr>
                    </a:solidFill>
                  </a:tcPr>
                </a:tc>
                <a:extLst>
                  <a:ext uri="{0D108BD9-81ED-4DB2-BD59-A6C34878D82A}">
                    <a16:rowId xmlns:a16="http://schemas.microsoft.com/office/drawing/2014/main" val="1311757170"/>
                  </a:ext>
                </a:extLst>
              </a:tr>
              <a:tr h="449035">
                <a:tc>
                  <a:txBody>
                    <a:bodyPr/>
                    <a:lstStyle/>
                    <a:p>
                      <a:pPr fontAlgn="base"/>
                      <a:r>
                        <a:rPr lang="en-GB" sz="1800">
                          <a:effectLst/>
                        </a:rPr>
                        <a:t>DLQI​</a:t>
                      </a:r>
                    </a:p>
                  </a:txBody>
                  <a:tcPr marL="9525" marR="9525" marT="9525" marB="9525">
                    <a:solidFill>
                      <a:schemeClr val="tx1">
                        <a:lumMod val="65000"/>
                        <a:lumOff val="35000"/>
                      </a:schemeClr>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a:t>
                      </a:r>
                    </a:p>
                  </a:txBody>
                  <a:tcPr marL="9525" marR="9525" marT="9525" marB="9525">
                    <a:solidFill>
                      <a:srgbClr val="FFFF00"/>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a:t>
                      </a:r>
                    </a:p>
                  </a:txBody>
                  <a:tcPr marL="9525" marR="9525" marT="9525" marB="9525">
                    <a:solidFill>
                      <a:srgbClr val="FFFF00"/>
                    </a:solidFill>
                  </a:tcPr>
                </a:tc>
                <a:tc>
                  <a:txBody>
                    <a:bodyPr/>
                    <a:lstStyle/>
                    <a:p>
                      <a:pPr algn="ctr" fontAlgn="base"/>
                      <a:r>
                        <a:rPr lang="en-GB" sz="1800">
                          <a:effectLst/>
                        </a:rPr>
                        <a:t> ​</a:t>
                      </a:r>
                    </a:p>
                  </a:txBody>
                  <a:tcPr marL="9525" marR="9525" marT="9525" marB="9525">
                    <a:solidFill>
                      <a:schemeClr val="bg2"/>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B​</a:t>
                      </a:r>
                    </a:p>
                  </a:txBody>
                  <a:tcPr marL="9525" marR="9525" marT="9525" marB="9525">
                    <a:solidFill>
                      <a:srgbClr val="FFFF00"/>
                    </a:solidFill>
                  </a:tcPr>
                </a:tc>
                <a:extLst>
                  <a:ext uri="{0D108BD9-81ED-4DB2-BD59-A6C34878D82A}">
                    <a16:rowId xmlns:a16="http://schemas.microsoft.com/office/drawing/2014/main" val="2081738986"/>
                  </a:ext>
                </a:extLst>
              </a:tr>
              <a:tr h="394607">
                <a:tc>
                  <a:txBody>
                    <a:bodyPr/>
                    <a:lstStyle/>
                    <a:p>
                      <a:pPr fontAlgn="base"/>
                      <a:r>
                        <a:rPr lang="en-GB" sz="1800">
                          <a:effectLst/>
                        </a:rPr>
                        <a:t>PRIDD​</a:t>
                      </a:r>
                    </a:p>
                  </a:txBody>
                  <a:tcPr marL="9525" marR="9525" marT="9525" marB="9525">
                    <a:solidFill>
                      <a:schemeClr val="tx1">
                        <a:lumMod val="65000"/>
                        <a:lumOff val="35000"/>
                      </a:schemeClr>
                    </a:solidFill>
                  </a:tcPr>
                </a:tc>
                <a:tc>
                  <a:txBody>
                    <a:bodyPr/>
                    <a:lstStyle/>
                    <a:p>
                      <a:pPr algn="ctr" fontAlgn="base"/>
                      <a:r>
                        <a:rPr lang="en-GB" sz="1800">
                          <a:effectLst/>
                        </a:rPr>
                        <a:t> ​++</a:t>
                      </a:r>
                    </a:p>
                  </a:txBody>
                  <a:tcPr marL="9525" marR="9525" marT="9525" marB="9525">
                    <a:solidFill>
                      <a:srgbClr val="00B050"/>
                    </a:solidFill>
                  </a:tcPr>
                </a:tc>
                <a:tc>
                  <a:txBody>
                    <a:bodyPr/>
                    <a:lstStyle/>
                    <a:p>
                      <a:pPr algn="ctr" fontAlgn="base"/>
                      <a:r>
                        <a:rPr lang="en-GB" sz="1800">
                          <a:effectLst/>
                        </a:rPr>
                        <a:t>+++ ​</a:t>
                      </a:r>
                    </a:p>
                  </a:txBody>
                  <a:tcPr marL="9525" marR="9525" marT="9525" marB="9525">
                    <a:solidFill>
                      <a:srgbClr val="00B050"/>
                    </a:solidFill>
                  </a:tcPr>
                </a:tc>
                <a:tc>
                  <a:txBody>
                    <a:bodyPr/>
                    <a:lstStyle/>
                    <a:p>
                      <a:pPr algn="ctr" fontAlgn="base"/>
                      <a:r>
                        <a:rPr lang="en-GB" sz="1800">
                          <a:effectLst/>
                        </a:rPr>
                        <a:t> ​+++</a:t>
                      </a:r>
                    </a:p>
                  </a:txBody>
                  <a:tcPr marL="9525" marR="9525" marT="9525" marB="9525">
                    <a:solidFill>
                      <a:srgbClr val="00B050"/>
                    </a:solidFill>
                  </a:tcPr>
                </a:tc>
                <a:tc>
                  <a:txBody>
                    <a:bodyPr/>
                    <a:lstStyle/>
                    <a:p>
                      <a:pPr algn="ctr" fontAlgn="base"/>
                      <a:r>
                        <a:rPr lang="en-GB" sz="1800">
                          <a:effectLst/>
                        </a:rPr>
                        <a:t>+++ ​</a:t>
                      </a:r>
                    </a:p>
                  </a:txBody>
                  <a:tcPr marL="9525" marR="9525" marT="9525" marB="9525">
                    <a:solidFill>
                      <a:srgbClr val="00B050"/>
                    </a:solidFill>
                  </a:tcPr>
                </a:tc>
                <a:tc>
                  <a:txBody>
                    <a:bodyPr/>
                    <a:lstStyle/>
                    <a:p>
                      <a:pPr algn="ctr" fontAlgn="base"/>
                      <a:r>
                        <a:rPr lang="en-GB" sz="1800">
                          <a:effectLst/>
                        </a:rPr>
                        <a:t> ​?</a:t>
                      </a:r>
                    </a:p>
                  </a:txBody>
                  <a:tcPr marL="9525" marR="9525" marT="9525" marB="9525">
                    <a:solidFill>
                      <a:srgbClr val="FFFF00"/>
                    </a:solidFill>
                  </a:tcPr>
                </a:tc>
                <a:tc>
                  <a:txBody>
                    <a:bodyPr/>
                    <a:lstStyle/>
                    <a:p>
                      <a:pPr algn="ctr" fontAlgn="base"/>
                      <a:r>
                        <a:rPr lang="en-GB" sz="1800">
                          <a:effectLst/>
                        </a:rPr>
                        <a:t> ​+++</a:t>
                      </a:r>
                    </a:p>
                  </a:txBody>
                  <a:tcPr marL="9525" marR="9525" marT="9525" marB="9525">
                    <a:solidFill>
                      <a:srgbClr val="00B050"/>
                    </a:solidFill>
                  </a:tcPr>
                </a:tc>
                <a:tc>
                  <a:txBody>
                    <a:bodyPr/>
                    <a:lstStyle/>
                    <a:p>
                      <a:pPr algn="ctr" fontAlgn="base"/>
                      <a:r>
                        <a:rPr lang="en-GB" sz="1800">
                          <a:effectLst/>
                        </a:rPr>
                        <a:t>? ​</a:t>
                      </a:r>
                    </a:p>
                  </a:txBody>
                  <a:tcPr marL="9525" marR="9525" marT="9525" marB="9525">
                    <a:solidFill>
                      <a:srgbClr val="FFFF00"/>
                    </a:solidFill>
                  </a:tcPr>
                </a:tc>
                <a:tc>
                  <a:txBody>
                    <a:bodyPr/>
                    <a:lstStyle/>
                    <a:p>
                      <a:pPr algn="ctr" fontAlgn="base"/>
                      <a:r>
                        <a:rPr lang="en-GB" sz="1800">
                          <a:effectLst/>
                        </a:rPr>
                        <a:t>A​</a:t>
                      </a:r>
                    </a:p>
                  </a:txBody>
                  <a:tcPr marL="9525" marR="9525" marT="9525" marB="9525">
                    <a:solidFill>
                      <a:srgbClr val="00B050"/>
                    </a:solidFill>
                  </a:tcPr>
                </a:tc>
                <a:extLst>
                  <a:ext uri="{0D108BD9-81ED-4DB2-BD59-A6C34878D82A}">
                    <a16:rowId xmlns:a16="http://schemas.microsoft.com/office/drawing/2014/main" val="3789896132"/>
                  </a:ext>
                </a:extLst>
              </a:tr>
              <a:tr h="408214">
                <a:tc>
                  <a:txBody>
                    <a:bodyPr/>
                    <a:lstStyle/>
                    <a:p>
                      <a:pPr fontAlgn="base"/>
                      <a:r>
                        <a:rPr lang="en-GB" sz="1800" err="1">
                          <a:effectLst/>
                        </a:rPr>
                        <a:t>Skindex</a:t>
                      </a:r>
                      <a:r>
                        <a:rPr lang="en-GB" sz="1800">
                          <a:effectLst/>
                        </a:rPr>
                        <a:t>​</a:t>
                      </a:r>
                    </a:p>
                  </a:txBody>
                  <a:tcPr marL="9525" marR="9525" marT="9525" marB="9525">
                    <a:solidFill>
                      <a:schemeClr val="tx1">
                        <a:lumMod val="65000"/>
                        <a:lumOff val="35000"/>
                      </a:schemeClr>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a:t>
                      </a:r>
                    </a:p>
                  </a:txBody>
                  <a:tcPr marL="9525" marR="9525" marT="9525" marB="9525">
                    <a:solidFill>
                      <a:srgbClr val="FFFF00"/>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 ​</a:t>
                      </a:r>
                    </a:p>
                  </a:txBody>
                  <a:tcPr marL="9525" marR="9525" marT="9525" marB="9525">
                    <a:solidFill>
                      <a:schemeClr val="bg2"/>
                    </a:solidFill>
                  </a:tcPr>
                </a:tc>
                <a:tc>
                  <a:txBody>
                    <a:bodyPr/>
                    <a:lstStyle/>
                    <a:p>
                      <a:pPr algn="ctr" fontAlgn="base"/>
                      <a:r>
                        <a:rPr lang="en-GB" sz="1800">
                          <a:effectLst/>
                        </a:rPr>
                        <a:t>-​</a:t>
                      </a:r>
                    </a:p>
                  </a:txBody>
                  <a:tcPr marL="9525" marR="9525" marT="9525" marB="9525">
                    <a:solidFill>
                      <a:srgbClr val="FF0000"/>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B​</a:t>
                      </a:r>
                    </a:p>
                  </a:txBody>
                  <a:tcPr marL="9525" marR="9525" marT="9525" marB="9525">
                    <a:solidFill>
                      <a:srgbClr val="FFFF00"/>
                    </a:solidFill>
                  </a:tcPr>
                </a:tc>
                <a:extLst>
                  <a:ext uri="{0D108BD9-81ED-4DB2-BD59-A6C34878D82A}">
                    <a16:rowId xmlns:a16="http://schemas.microsoft.com/office/drawing/2014/main" val="1853634387"/>
                  </a:ext>
                </a:extLst>
              </a:tr>
              <a:tr h="489857">
                <a:tc>
                  <a:txBody>
                    <a:bodyPr/>
                    <a:lstStyle/>
                    <a:p>
                      <a:pPr fontAlgn="base"/>
                      <a:r>
                        <a:rPr lang="en-GB" sz="1800" err="1">
                          <a:effectLst/>
                        </a:rPr>
                        <a:t>Skindex</a:t>
                      </a:r>
                      <a:r>
                        <a:rPr lang="en-GB" sz="1800">
                          <a:effectLst/>
                        </a:rPr>
                        <a:t> 29</a:t>
                      </a:r>
                    </a:p>
                  </a:txBody>
                  <a:tcPr marL="9525" marR="9525" marT="9525" marB="9525">
                    <a:solidFill>
                      <a:schemeClr val="tx1">
                        <a:lumMod val="65000"/>
                        <a:lumOff val="35000"/>
                      </a:schemeClr>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a:t>
                      </a:r>
                    </a:p>
                  </a:txBody>
                  <a:tcPr marL="9525" marR="9525" marT="9525" marB="9525">
                    <a:solidFill>
                      <a:srgbClr val="FFFF00"/>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 ​</a:t>
                      </a:r>
                    </a:p>
                  </a:txBody>
                  <a:tcPr marL="9525" marR="9525" marT="9525" marB="9525">
                    <a:solidFill>
                      <a:schemeClr val="bg2"/>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B​</a:t>
                      </a:r>
                    </a:p>
                  </a:txBody>
                  <a:tcPr marL="9525" marR="9525" marT="9525" marB="9525">
                    <a:solidFill>
                      <a:srgbClr val="FFFF00"/>
                    </a:solidFill>
                  </a:tcPr>
                </a:tc>
                <a:extLst>
                  <a:ext uri="{0D108BD9-81ED-4DB2-BD59-A6C34878D82A}">
                    <a16:rowId xmlns:a16="http://schemas.microsoft.com/office/drawing/2014/main" val="2944947870"/>
                  </a:ext>
                </a:extLst>
              </a:tr>
              <a:tr h="530678">
                <a:tc>
                  <a:txBody>
                    <a:bodyPr/>
                    <a:lstStyle/>
                    <a:p>
                      <a:pPr fontAlgn="base"/>
                      <a:r>
                        <a:rPr lang="en-GB" sz="1800" err="1">
                          <a:effectLst/>
                        </a:rPr>
                        <a:t>Skindex</a:t>
                      </a:r>
                      <a:r>
                        <a:rPr lang="en-GB" sz="1800">
                          <a:effectLst/>
                        </a:rPr>
                        <a:t> 16​</a:t>
                      </a:r>
                    </a:p>
                  </a:txBody>
                  <a:tcPr marL="9525" marR="9525" marT="9525" marB="9525">
                    <a:solidFill>
                      <a:schemeClr val="tx1">
                        <a:lumMod val="65000"/>
                        <a:lumOff val="35000"/>
                      </a:schemeClr>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 ​</a:t>
                      </a:r>
                    </a:p>
                  </a:txBody>
                  <a:tcPr marL="9525" marR="9525" marT="9525" marB="9525">
                    <a:solidFill>
                      <a:schemeClr val="bg2"/>
                    </a:solidFill>
                  </a:tcPr>
                </a:tc>
                <a:tc>
                  <a:txBody>
                    <a:bodyPr/>
                    <a:lstStyle/>
                    <a:p>
                      <a:pPr algn="ctr" fontAlgn="base"/>
                      <a:r>
                        <a:rPr lang="en-GB" sz="1800">
                          <a:effectLst/>
                        </a:rPr>
                        <a:t> ​</a:t>
                      </a:r>
                    </a:p>
                  </a:txBody>
                  <a:tcPr marL="9525" marR="9525" marT="9525" marB="9525">
                    <a:solidFill>
                      <a:schemeClr val="bg2"/>
                    </a:solidFill>
                  </a:tcPr>
                </a:tc>
                <a:tc>
                  <a:txBody>
                    <a:bodyPr/>
                    <a:lstStyle/>
                    <a:p>
                      <a:pPr algn="ctr" fontAlgn="base"/>
                      <a:r>
                        <a:rPr lang="en-GB" sz="1800">
                          <a:effectLst/>
                        </a:rPr>
                        <a:t>+​</a:t>
                      </a:r>
                    </a:p>
                  </a:txBody>
                  <a:tcPr marL="9525" marR="9525" marT="9525" marB="9525">
                    <a:solidFill>
                      <a:srgbClr val="00B050"/>
                    </a:solidFill>
                  </a:tcPr>
                </a:tc>
                <a:tc>
                  <a:txBody>
                    <a:bodyPr/>
                    <a:lstStyle/>
                    <a:p>
                      <a:pPr algn="ctr" fontAlgn="base"/>
                      <a:r>
                        <a:rPr lang="en-GB" sz="1800">
                          <a:effectLst/>
                        </a:rPr>
                        <a:t>W​</a:t>
                      </a:r>
                    </a:p>
                  </a:txBody>
                  <a:tcPr marL="9525" marR="9525" marT="9525" marB="9525">
                    <a:solidFill>
                      <a:srgbClr val="FF0000"/>
                    </a:solidFill>
                  </a:tcPr>
                </a:tc>
                <a:tc>
                  <a:txBody>
                    <a:bodyPr/>
                    <a:lstStyle/>
                    <a:p>
                      <a:pPr algn="ctr" fontAlgn="base"/>
                      <a:r>
                        <a:rPr lang="en-GB" sz="1800" dirty="0">
                          <a:effectLst/>
                        </a:rPr>
                        <a:t>B​</a:t>
                      </a:r>
                    </a:p>
                  </a:txBody>
                  <a:tcPr marL="9525" marR="9525" marT="9525" marB="9525">
                    <a:solidFill>
                      <a:srgbClr val="FFFF00"/>
                    </a:solidFill>
                  </a:tcPr>
                </a:tc>
                <a:extLst>
                  <a:ext uri="{0D108BD9-81ED-4DB2-BD59-A6C34878D82A}">
                    <a16:rowId xmlns:a16="http://schemas.microsoft.com/office/drawing/2014/main" val="982958160"/>
                  </a:ext>
                </a:extLst>
              </a:tr>
            </a:tbl>
          </a:graphicData>
        </a:graphic>
      </p:graphicFrame>
      <p:sp>
        <p:nvSpPr>
          <p:cNvPr id="22" name="TextBox 21">
            <a:extLst>
              <a:ext uri="{FF2B5EF4-FFF2-40B4-BE49-F238E27FC236}">
                <a16:creationId xmlns:a16="http://schemas.microsoft.com/office/drawing/2014/main" id="{3AABA46D-60A4-7289-69DB-C493AA63B648}"/>
              </a:ext>
            </a:extLst>
          </p:cNvPr>
          <p:cNvSpPr txBox="1"/>
          <p:nvPr/>
        </p:nvSpPr>
        <p:spPr>
          <a:xfrm>
            <a:off x="35900" y="5534000"/>
            <a:ext cx="9375321"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i="1">
                <a:solidFill>
                  <a:srgbClr val="FF0000"/>
                </a:solidFill>
                <a:ea typeface="Calibri"/>
                <a:cs typeface="Calibri"/>
              </a:rPr>
              <a:t>W = weak evidence</a:t>
            </a:r>
            <a:r>
              <a:rPr lang="en-GB" sz="1600" i="1">
                <a:ea typeface="Calibri"/>
                <a:cs typeface="Calibri"/>
              </a:rPr>
              <a:t>; </a:t>
            </a:r>
            <a:r>
              <a:rPr lang="en-GB" sz="1600" i="1">
                <a:solidFill>
                  <a:srgbClr val="00B050"/>
                </a:solidFill>
                <a:ea typeface="Calibri"/>
                <a:cs typeface="Calibri"/>
              </a:rPr>
              <a:t>+ = sufficient evidence</a:t>
            </a:r>
            <a:r>
              <a:rPr lang="en-GB" sz="1600" i="1">
                <a:ea typeface="Calibri"/>
                <a:cs typeface="Calibri"/>
              </a:rPr>
              <a:t>; </a:t>
            </a:r>
            <a:r>
              <a:rPr lang="en-GB" i="1">
                <a:solidFill>
                  <a:srgbClr val="FF0000"/>
                </a:solidFill>
                <a:ea typeface="Calibri"/>
                <a:cs typeface="Calibri"/>
              </a:rPr>
              <a:t>- </a:t>
            </a:r>
            <a:r>
              <a:rPr lang="en-GB" sz="1600" i="1">
                <a:solidFill>
                  <a:srgbClr val="FF0000"/>
                </a:solidFill>
                <a:ea typeface="Calibri"/>
                <a:cs typeface="Calibri"/>
              </a:rPr>
              <a:t>= insufficient evidence</a:t>
            </a:r>
            <a:r>
              <a:rPr lang="en-GB" sz="1600" i="1">
                <a:ea typeface="Calibri"/>
                <a:cs typeface="Calibri"/>
              </a:rPr>
              <a:t>; </a:t>
            </a:r>
            <a:r>
              <a:rPr lang="en-GB" sz="1600" i="1">
                <a:solidFill>
                  <a:schemeClr val="accent4">
                    <a:lumMod val="75000"/>
                  </a:schemeClr>
                </a:solidFill>
                <a:ea typeface="Calibri"/>
                <a:cs typeface="Calibri"/>
              </a:rPr>
              <a:t>? = indeterminate evidence</a:t>
            </a:r>
          </a:p>
          <a:p>
            <a:endParaRPr lang="en-GB" sz="1600" i="1">
              <a:solidFill>
                <a:schemeClr val="accent4">
                  <a:lumMod val="75000"/>
                </a:schemeClr>
              </a:solidFill>
              <a:ea typeface="Calibri"/>
              <a:cs typeface="Calibri"/>
            </a:endParaRPr>
          </a:p>
          <a:p>
            <a:r>
              <a:rPr lang="en-GB" sz="1600" i="1">
                <a:ea typeface="Calibri"/>
                <a:cs typeface="Calibri"/>
              </a:rPr>
              <a:t>A= Recommended for use</a:t>
            </a:r>
          </a:p>
          <a:p>
            <a:r>
              <a:rPr lang="en-GB" sz="1600" i="1">
                <a:ea typeface="+mn-lt"/>
                <a:cs typeface="Calibri"/>
              </a:rPr>
              <a:t>B-Potential</a:t>
            </a:r>
            <a:r>
              <a:rPr lang="en-GB" sz="1600" i="1">
                <a:ea typeface="+mn-lt"/>
                <a:cs typeface="+mn-lt"/>
              </a:rPr>
              <a:t> to be recommended for use, but they require further research</a:t>
            </a:r>
            <a:endParaRPr lang="en-GB" i="1">
              <a:cs typeface="Calibri"/>
            </a:endParaRPr>
          </a:p>
          <a:p>
            <a:r>
              <a:rPr lang="en-GB" sz="1600" i="1">
                <a:ea typeface="Calibri"/>
                <a:cs typeface="Calibri"/>
              </a:rPr>
              <a:t>C= Should not be recommended for use</a:t>
            </a:r>
          </a:p>
          <a:p>
            <a:endParaRPr lang="en-GB" sz="1600">
              <a:ea typeface="Calibri"/>
              <a:cs typeface="Calibri"/>
            </a:endParaRPr>
          </a:p>
        </p:txBody>
      </p:sp>
      <p:sp>
        <p:nvSpPr>
          <p:cNvPr id="23" name="Rectangle 22">
            <a:extLst>
              <a:ext uri="{FF2B5EF4-FFF2-40B4-BE49-F238E27FC236}">
                <a16:creationId xmlns:a16="http://schemas.microsoft.com/office/drawing/2014/main" id="{EC795675-BC3B-578C-15EB-6C9FEF0A0CEE}"/>
              </a:ext>
            </a:extLst>
          </p:cNvPr>
          <p:cNvSpPr/>
          <p:nvPr/>
        </p:nvSpPr>
        <p:spPr>
          <a:xfrm>
            <a:off x="10303988" y="2039146"/>
            <a:ext cx="1823357" cy="3738879"/>
          </a:xfrm>
          <a:prstGeom prst="rect">
            <a:avLst/>
          </a:prstGeom>
          <a:noFill/>
          <a:ln w="38100">
            <a:solidFill>
              <a:schemeClr val="bg2">
                <a:lumMod val="50000"/>
              </a:schemeClr>
            </a:solidFill>
          </a:ln>
          <a:effectLst>
            <a:glow rad="635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ln w="0">
                <a:solidFill>
                  <a:schemeClr val="bg2">
                    <a:lumMod val="25000"/>
                  </a:schemeClr>
                </a:solidFill>
              </a:ln>
              <a:solidFill>
                <a:schemeClr val="accent6">
                  <a:lumMod val="75000"/>
                </a:schemeClr>
              </a:solidFill>
              <a:effectLst>
                <a:outerShdw blurRad="38100" dist="25400" dir="5400000" algn="ctr" rotWithShape="0">
                  <a:srgbClr val="6E747A">
                    <a:alpha val="43000"/>
                  </a:srgbClr>
                </a:outerShdw>
              </a:effectLst>
            </a:endParaRPr>
          </a:p>
        </p:txBody>
      </p:sp>
      <p:sp>
        <p:nvSpPr>
          <p:cNvPr id="21" name="Rectangle 20">
            <a:extLst>
              <a:ext uri="{FF2B5EF4-FFF2-40B4-BE49-F238E27FC236}">
                <a16:creationId xmlns:a16="http://schemas.microsoft.com/office/drawing/2014/main" id="{F30A4A75-249D-8945-966B-427F60B5963E}"/>
              </a:ext>
            </a:extLst>
          </p:cNvPr>
          <p:cNvSpPr/>
          <p:nvPr/>
        </p:nvSpPr>
        <p:spPr>
          <a:xfrm>
            <a:off x="0" y="3783772"/>
            <a:ext cx="12192000" cy="421822"/>
          </a:xfrm>
          <a:prstGeom prst="rect">
            <a:avLst/>
          </a:prstGeom>
          <a:noFill/>
          <a:ln w="38100">
            <a:solidFill>
              <a:schemeClr val="accent1">
                <a:lumMod val="60000"/>
                <a:lumOff val="40000"/>
              </a:schemeClr>
            </a:solidFill>
          </a:ln>
          <a:effectLst>
            <a:glow rad="101600">
              <a:schemeClr val="accent1">
                <a:satMod val="175000"/>
                <a:alpha val="40000"/>
              </a:schemeClr>
            </a:glow>
            <a:outerShdw blurRad="76200" dir="13500000" sy="23000" kx="1200000" algn="br"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ln>
                <a:solidFill>
                  <a:schemeClr val="bg2">
                    <a:lumMod val="25000"/>
                  </a:schemeClr>
                </a:solidFill>
              </a:ln>
              <a:solidFill>
                <a:schemeClr val="tx1"/>
              </a:solidFill>
            </a:endParaRPr>
          </a:p>
        </p:txBody>
      </p:sp>
      <p:pic>
        <p:nvPicPr>
          <p:cNvPr id="4" name="Picture 3">
            <a:extLst>
              <a:ext uri="{FF2B5EF4-FFF2-40B4-BE49-F238E27FC236}">
                <a16:creationId xmlns:a16="http://schemas.microsoft.com/office/drawing/2014/main" id="{74C8CBC4-24F3-E5CA-DABA-48315A817A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9229" y="6213136"/>
            <a:ext cx="2217450" cy="537805"/>
          </a:xfrm>
          <a:prstGeom prst="rect">
            <a:avLst/>
          </a:prstGeom>
        </p:spPr>
      </p:pic>
      <p:pic>
        <p:nvPicPr>
          <p:cNvPr id="8" name="Picture 8" descr="E:\Chris docs\Cardiff\CUident_CMYK.jpg">
            <a:extLst>
              <a:ext uri="{FF2B5EF4-FFF2-40B4-BE49-F238E27FC236}">
                <a16:creationId xmlns:a16="http://schemas.microsoft.com/office/drawing/2014/main" id="{01A34240-6B3A-3D3E-C0EE-9199F3FF046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99009" y="6104643"/>
            <a:ext cx="762000" cy="661670"/>
          </a:xfrm>
          <a:prstGeom prst="rect">
            <a:avLst/>
          </a:prstGeom>
          <a:noFill/>
          <a:ln>
            <a:noFill/>
          </a:ln>
        </p:spPr>
      </p:pic>
      <p:pic>
        <p:nvPicPr>
          <p:cNvPr id="9" name="Picture 8">
            <a:extLst>
              <a:ext uri="{FF2B5EF4-FFF2-40B4-BE49-F238E27FC236}">
                <a16:creationId xmlns:a16="http://schemas.microsoft.com/office/drawing/2014/main" id="{BAAC2B54-7B19-1ACF-C951-1AFE3F248CCF}"/>
              </a:ext>
            </a:extLst>
          </p:cNvPr>
          <p:cNvPicPr>
            <a:picLocks noChangeAspect="1"/>
          </p:cNvPicPr>
          <p:nvPr/>
        </p:nvPicPr>
        <p:blipFill>
          <a:blip r:embed="rId6"/>
          <a:srcRect/>
          <a:stretch>
            <a:fillRect/>
          </a:stretch>
        </p:blipFill>
        <p:spPr>
          <a:xfrm>
            <a:off x="10261520" y="178975"/>
            <a:ext cx="1786170" cy="1013651"/>
          </a:xfrm>
          <a:prstGeom prst="rect">
            <a:avLst/>
          </a:prstGeom>
        </p:spPr>
      </p:pic>
    </p:spTree>
    <p:extLst>
      <p:ext uri="{BB962C8B-B14F-4D97-AF65-F5344CB8AC3E}">
        <p14:creationId xmlns:p14="http://schemas.microsoft.com/office/powerpoint/2010/main" val="1925711928"/>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 descr="Table&#10;&#10;Description automatically generated">
            <a:extLst>
              <a:ext uri="{FF2B5EF4-FFF2-40B4-BE49-F238E27FC236}">
                <a16:creationId xmlns:a16="http://schemas.microsoft.com/office/drawing/2014/main" id="{EB4AC190-6A0F-92C2-32BE-A17C25E594D7}"/>
              </a:ext>
            </a:extLst>
          </p:cNvPr>
          <p:cNvPicPr>
            <a:picLocks noChangeAspect="1"/>
          </p:cNvPicPr>
          <p:nvPr/>
        </p:nvPicPr>
        <p:blipFill>
          <a:blip r:embed="rId3"/>
          <a:stretch>
            <a:fillRect/>
          </a:stretch>
        </p:blipFill>
        <p:spPr>
          <a:xfrm>
            <a:off x="2025087" y="775106"/>
            <a:ext cx="8634953" cy="6015808"/>
          </a:xfrm>
          <a:prstGeom prst="rect">
            <a:avLst/>
          </a:prstGeom>
        </p:spPr>
      </p:pic>
      <p:pic>
        <p:nvPicPr>
          <p:cNvPr id="8" name="Content Placeholder 6">
            <a:extLst>
              <a:ext uri="{FF2B5EF4-FFF2-40B4-BE49-F238E27FC236}">
                <a16:creationId xmlns:a16="http://schemas.microsoft.com/office/drawing/2014/main" id="{19B53484-D901-4651-B721-FBA88CF358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sp>
        <p:nvSpPr>
          <p:cNvPr id="10" name="Title 5">
            <a:extLst>
              <a:ext uri="{FF2B5EF4-FFF2-40B4-BE49-F238E27FC236}">
                <a16:creationId xmlns:a16="http://schemas.microsoft.com/office/drawing/2014/main" id="{3B3F73FE-F613-4E58-BBFE-1548CFCA215C}"/>
              </a:ext>
            </a:extLst>
          </p:cNvPr>
          <p:cNvSpPr txBox="1">
            <a:spLocks/>
          </p:cNvSpPr>
          <p:nvPr/>
        </p:nvSpPr>
        <p:spPr>
          <a:xfrm>
            <a:off x="1486455" y="164819"/>
            <a:ext cx="8422673" cy="93110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58110A"/>
                </a:solidFill>
                <a:latin typeface="+mj-lt"/>
                <a:ea typeface="+mj-ea"/>
                <a:cs typeface="+mj-cs"/>
              </a:defRPr>
            </a:lvl1pPr>
          </a:lstStyle>
          <a:p>
            <a:r>
              <a:rPr lang="en-US" dirty="0">
                <a:cs typeface="Calibri Light"/>
              </a:rPr>
              <a:t>Final version &amp; preview of PRIDD</a:t>
            </a:r>
            <a:r>
              <a:rPr lang="en-US" sz="2400" baseline="60000" dirty="0">
                <a:cs typeface="Calibri Light"/>
              </a:rPr>
              <a:t>©</a:t>
            </a:r>
            <a:endParaRPr lang="en-US" sz="2000" baseline="60000" dirty="0">
              <a:cs typeface="Calibri Light"/>
            </a:endParaRPr>
          </a:p>
        </p:txBody>
      </p:sp>
      <p:pic>
        <p:nvPicPr>
          <p:cNvPr id="16" name="Picture 8" descr="E:\Chris docs\Cardiff\CUident_CMYK.jpg">
            <a:extLst>
              <a:ext uri="{FF2B5EF4-FFF2-40B4-BE49-F238E27FC236}">
                <a16:creationId xmlns:a16="http://schemas.microsoft.com/office/drawing/2014/main" id="{D570EA6E-80FF-48AB-BB47-B17A37F7368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63507" y="6017355"/>
            <a:ext cx="762000" cy="661670"/>
          </a:xfrm>
          <a:prstGeom prst="rect">
            <a:avLst/>
          </a:prstGeom>
          <a:noFill/>
          <a:ln>
            <a:noFill/>
          </a:ln>
        </p:spPr>
      </p:pic>
      <p:sp>
        <p:nvSpPr>
          <p:cNvPr id="9" name="Oval 8">
            <a:extLst>
              <a:ext uri="{FF2B5EF4-FFF2-40B4-BE49-F238E27FC236}">
                <a16:creationId xmlns:a16="http://schemas.microsoft.com/office/drawing/2014/main" id="{68311B71-5D21-A3F7-1E4C-5629D1FAFAFE}"/>
              </a:ext>
            </a:extLst>
          </p:cNvPr>
          <p:cNvSpPr/>
          <p:nvPr/>
        </p:nvSpPr>
        <p:spPr>
          <a:xfrm>
            <a:off x="214750" y="232749"/>
            <a:ext cx="1012509" cy="947448"/>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2A83406A-2301-1C16-BC2A-7303EC7050E2}"/>
              </a:ext>
            </a:extLst>
          </p:cNvPr>
          <p:cNvSpPr txBox="1"/>
          <p:nvPr/>
        </p:nvSpPr>
        <p:spPr>
          <a:xfrm>
            <a:off x="251789" y="506418"/>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4</a:t>
            </a:r>
          </a:p>
        </p:txBody>
      </p:sp>
      <p:pic>
        <p:nvPicPr>
          <p:cNvPr id="15" name="Picture 14">
            <a:extLst>
              <a:ext uri="{FF2B5EF4-FFF2-40B4-BE49-F238E27FC236}">
                <a16:creationId xmlns:a16="http://schemas.microsoft.com/office/drawing/2014/main" id="{BCFE3108-5E54-42C5-89E9-AA104BB125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49463" y="6087446"/>
            <a:ext cx="2217450" cy="537805"/>
          </a:xfrm>
          <a:prstGeom prst="rect">
            <a:avLst/>
          </a:prstGeom>
        </p:spPr>
      </p:pic>
      <p:sp>
        <p:nvSpPr>
          <p:cNvPr id="4" name="TextBox 3">
            <a:extLst>
              <a:ext uri="{FF2B5EF4-FFF2-40B4-BE49-F238E27FC236}">
                <a16:creationId xmlns:a16="http://schemas.microsoft.com/office/drawing/2014/main" id="{D66511F8-F2B3-FEEA-0B3A-C5516C2E3D5E}"/>
              </a:ext>
            </a:extLst>
          </p:cNvPr>
          <p:cNvSpPr txBox="1"/>
          <p:nvPr/>
        </p:nvSpPr>
        <p:spPr>
          <a:xfrm>
            <a:off x="6971960" y="4234884"/>
            <a:ext cx="3491547" cy="1169551"/>
          </a:xfrm>
          <a:prstGeom prst="rect">
            <a:avLst/>
          </a:prstGeom>
          <a:solidFill>
            <a:schemeClr val="accent3">
              <a:lumMod val="40000"/>
              <a:lumOff val="60000"/>
            </a:schemeClr>
          </a:solidFill>
        </p:spPr>
        <p:txBody>
          <a:bodyPr wrap="square" lIns="91440" tIns="45720" rIns="91440" bIns="45720" rtlCol="0" anchor="t">
            <a:spAutoFit/>
          </a:bodyPr>
          <a:lstStyle/>
          <a:p>
            <a:r>
              <a:rPr lang="en-US" sz="1400" b="1" dirty="0"/>
              <a:t>PRIDD asks questions in </a:t>
            </a:r>
            <a:r>
              <a:rPr lang="en-US" sz="1400" b="1" u="sng" dirty="0"/>
              <a:t>4 domains</a:t>
            </a:r>
            <a:r>
              <a:rPr lang="en-US" sz="1400" b="1" dirty="0"/>
              <a:t>:</a:t>
            </a:r>
          </a:p>
          <a:p>
            <a:pPr marL="342900" indent="-342900">
              <a:buFont typeface="+mj-lt"/>
              <a:buAutoNum type="arabicPeriod"/>
            </a:pPr>
            <a:r>
              <a:rPr lang="en-US" sz="1400" dirty="0"/>
              <a:t>Physical</a:t>
            </a:r>
          </a:p>
          <a:p>
            <a:pPr marL="342900" indent="-342900">
              <a:buAutoNum type="arabicPeriod"/>
            </a:pPr>
            <a:r>
              <a:rPr lang="en-US" sz="1400" dirty="0"/>
              <a:t>Life Responsibilities</a:t>
            </a:r>
            <a:endParaRPr lang="en-US" sz="1400" dirty="0">
              <a:cs typeface="Calibri"/>
            </a:endParaRPr>
          </a:p>
          <a:p>
            <a:pPr marL="342900" indent="-342900">
              <a:buAutoNum type="arabicPeriod"/>
            </a:pPr>
            <a:r>
              <a:rPr lang="en-US" sz="1400" dirty="0"/>
              <a:t>Psychological</a:t>
            </a:r>
            <a:endParaRPr lang="en-US" sz="1400" dirty="0">
              <a:cs typeface="Calibri"/>
            </a:endParaRPr>
          </a:p>
          <a:p>
            <a:pPr marL="342900" indent="-342900">
              <a:buFont typeface="+mj-lt"/>
              <a:buAutoNum type="arabicPeriod"/>
            </a:pPr>
            <a:r>
              <a:rPr lang="en-US" sz="1400" dirty="0"/>
              <a:t>Social</a:t>
            </a:r>
            <a:endParaRPr lang="en-US" sz="1400" dirty="0">
              <a:cs typeface="Calibri" panose="020F0502020204030204"/>
            </a:endParaRPr>
          </a:p>
        </p:txBody>
      </p:sp>
      <p:pic>
        <p:nvPicPr>
          <p:cNvPr id="6" name="Picture 5">
            <a:extLst>
              <a:ext uri="{FF2B5EF4-FFF2-40B4-BE49-F238E27FC236}">
                <a16:creationId xmlns:a16="http://schemas.microsoft.com/office/drawing/2014/main" id="{6C587618-D2B7-52D7-2257-B5D65A87BD7B}"/>
              </a:ext>
            </a:extLst>
          </p:cNvPr>
          <p:cNvPicPr>
            <a:picLocks noChangeAspect="1"/>
          </p:cNvPicPr>
          <p:nvPr/>
        </p:nvPicPr>
        <p:blipFill>
          <a:blip r:embed="rId7"/>
          <a:srcRect/>
          <a:stretch>
            <a:fillRect/>
          </a:stretch>
        </p:blipFill>
        <p:spPr>
          <a:xfrm>
            <a:off x="10783614" y="178975"/>
            <a:ext cx="1264076" cy="717363"/>
          </a:xfrm>
          <a:prstGeom prst="rect">
            <a:avLst/>
          </a:prstGeom>
        </p:spPr>
      </p:pic>
    </p:spTree>
    <p:extLst>
      <p:ext uri="{BB962C8B-B14F-4D97-AF65-F5344CB8AC3E}">
        <p14:creationId xmlns:p14="http://schemas.microsoft.com/office/powerpoint/2010/main" val="1097339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600CC-2643-3702-F6F1-5C5A0F01FCE2}"/>
              </a:ext>
            </a:extLst>
          </p:cNvPr>
          <p:cNvSpPr>
            <a:spLocks noGrp="1"/>
          </p:cNvSpPr>
          <p:nvPr>
            <p:ph type="title"/>
          </p:nvPr>
        </p:nvSpPr>
        <p:spPr>
          <a:xfrm>
            <a:off x="621030" y="257718"/>
            <a:ext cx="10058400" cy="1033997"/>
          </a:xfrm>
        </p:spPr>
        <p:txBody>
          <a:bodyPr/>
          <a:lstStyle/>
          <a:p>
            <a:r>
              <a:rPr lang="en-CA" dirty="0"/>
              <a:t>Read our GRIDD Journal Articles!</a:t>
            </a:r>
          </a:p>
        </p:txBody>
      </p:sp>
      <p:sp>
        <p:nvSpPr>
          <p:cNvPr id="3" name="Content Placeholder 2">
            <a:extLst>
              <a:ext uri="{FF2B5EF4-FFF2-40B4-BE49-F238E27FC236}">
                <a16:creationId xmlns:a16="http://schemas.microsoft.com/office/drawing/2014/main" id="{EBD21170-DED9-FE92-A36C-6D2BAC1BF2F3}"/>
              </a:ext>
            </a:extLst>
          </p:cNvPr>
          <p:cNvSpPr>
            <a:spLocks noGrp="1"/>
          </p:cNvSpPr>
          <p:nvPr>
            <p:ph idx="1"/>
          </p:nvPr>
        </p:nvSpPr>
        <p:spPr/>
        <p:txBody>
          <a:bodyPr vert="horz" lIns="91440" tIns="45720" rIns="91440" bIns="45720" rtlCol="0" anchor="t">
            <a:normAutofit/>
          </a:bodyPr>
          <a:lstStyle/>
          <a:p>
            <a:pPr marL="0" indent="0">
              <a:buNone/>
            </a:pPr>
            <a:endParaRPr lang="en-CA" dirty="0">
              <a:highlight>
                <a:srgbClr val="FFFF00"/>
              </a:highlight>
              <a:cs typeface="Calibri"/>
            </a:endParaRPr>
          </a:p>
          <a:p>
            <a:endParaRPr lang="en-CA" dirty="0"/>
          </a:p>
        </p:txBody>
      </p:sp>
      <p:pic>
        <p:nvPicPr>
          <p:cNvPr id="4" name="Picture 3">
            <a:extLst>
              <a:ext uri="{FF2B5EF4-FFF2-40B4-BE49-F238E27FC236}">
                <a16:creationId xmlns:a16="http://schemas.microsoft.com/office/drawing/2014/main" id="{E8C7BC59-1FB1-F9F0-4827-CEB7B2575E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0604" y="5776984"/>
            <a:ext cx="2026104" cy="491397"/>
          </a:xfrm>
          <a:prstGeom prst="rect">
            <a:avLst/>
          </a:prstGeom>
        </p:spPr>
      </p:pic>
      <p:pic>
        <p:nvPicPr>
          <p:cNvPr id="5" name="Picture 8" descr="E:\Chris docs\Cardiff\CUident_CMYK.jpg">
            <a:extLst>
              <a:ext uri="{FF2B5EF4-FFF2-40B4-BE49-F238E27FC236}">
                <a16:creationId xmlns:a16="http://schemas.microsoft.com/office/drawing/2014/main" id="{BB8DD49C-0E76-5ED6-462F-8349CD8EA52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5623" y="5730576"/>
            <a:ext cx="599407" cy="537805"/>
          </a:xfrm>
          <a:prstGeom prst="rect">
            <a:avLst/>
          </a:prstGeom>
          <a:noFill/>
          <a:ln>
            <a:noFill/>
          </a:ln>
        </p:spPr>
      </p:pic>
      <p:pic>
        <p:nvPicPr>
          <p:cNvPr id="6" name="Picture 5">
            <a:extLst>
              <a:ext uri="{FF2B5EF4-FFF2-40B4-BE49-F238E27FC236}">
                <a16:creationId xmlns:a16="http://schemas.microsoft.com/office/drawing/2014/main" id="{A87F589E-F536-8809-55D4-456813E6EF52}"/>
              </a:ext>
            </a:extLst>
          </p:cNvPr>
          <p:cNvPicPr>
            <a:picLocks noChangeAspect="1"/>
          </p:cNvPicPr>
          <p:nvPr/>
        </p:nvPicPr>
        <p:blipFill>
          <a:blip r:embed="rId5"/>
          <a:srcRect/>
          <a:stretch>
            <a:fillRect/>
          </a:stretch>
        </p:blipFill>
        <p:spPr>
          <a:xfrm>
            <a:off x="10261520" y="178975"/>
            <a:ext cx="1786170" cy="1013651"/>
          </a:xfrm>
          <a:prstGeom prst="rect">
            <a:avLst/>
          </a:prstGeom>
        </p:spPr>
      </p:pic>
      <p:pic>
        <p:nvPicPr>
          <p:cNvPr id="7" name="Picture 7" descr="Qr code&#10;&#10;Description automatically generated">
            <a:extLst>
              <a:ext uri="{FF2B5EF4-FFF2-40B4-BE49-F238E27FC236}">
                <a16:creationId xmlns:a16="http://schemas.microsoft.com/office/drawing/2014/main" id="{AE18BDBF-8257-0B65-93CC-2AE0905C9153}"/>
              </a:ext>
            </a:extLst>
          </p:cNvPr>
          <p:cNvPicPr>
            <a:picLocks noChangeAspect="1"/>
          </p:cNvPicPr>
          <p:nvPr/>
        </p:nvPicPr>
        <p:blipFill>
          <a:blip r:embed="rId6"/>
          <a:stretch>
            <a:fillRect/>
          </a:stretch>
        </p:blipFill>
        <p:spPr>
          <a:xfrm>
            <a:off x="7351291" y="1446447"/>
            <a:ext cx="4140200" cy="4127500"/>
          </a:xfrm>
          <a:prstGeom prst="rect">
            <a:avLst/>
          </a:prstGeom>
        </p:spPr>
      </p:pic>
      <p:pic>
        <p:nvPicPr>
          <p:cNvPr id="8" name="Content Placeholder 6">
            <a:extLst>
              <a:ext uri="{FF2B5EF4-FFF2-40B4-BE49-F238E27FC236}">
                <a16:creationId xmlns:a16="http://schemas.microsoft.com/office/drawing/2014/main" id="{5CB22FF1-1C17-5308-DFA3-60C6A41D330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59085" y="5462858"/>
            <a:ext cx="536231" cy="812471"/>
          </a:xfrm>
          <a:prstGeom prst="rect">
            <a:avLst/>
          </a:prstGeom>
        </p:spPr>
      </p:pic>
      <p:pic>
        <p:nvPicPr>
          <p:cNvPr id="10" name="Picture 9">
            <a:extLst>
              <a:ext uri="{FF2B5EF4-FFF2-40B4-BE49-F238E27FC236}">
                <a16:creationId xmlns:a16="http://schemas.microsoft.com/office/drawing/2014/main" id="{5A140E8E-DAAF-6D2B-A63E-DE75F8F918D9}"/>
              </a:ext>
            </a:extLst>
          </p:cNvPr>
          <p:cNvPicPr>
            <a:picLocks noChangeAspect="1"/>
          </p:cNvPicPr>
          <p:nvPr/>
        </p:nvPicPr>
        <p:blipFill>
          <a:blip r:embed="rId8"/>
          <a:stretch>
            <a:fillRect/>
          </a:stretch>
        </p:blipFill>
        <p:spPr>
          <a:xfrm>
            <a:off x="732168" y="5278182"/>
            <a:ext cx="2062885" cy="744500"/>
          </a:xfrm>
          <a:prstGeom prst="rect">
            <a:avLst/>
          </a:prstGeom>
        </p:spPr>
      </p:pic>
      <p:pic>
        <p:nvPicPr>
          <p:cNvPr id="12" name="Picture 11">
            <a:extLst>
              <a:ext uri="{FF2B5EF4-FFF2-40B4-BE49-F238E27FC236}">
                <a16:creationId xmlns:a16="http://schemas.microsoft.com/office/drawing/2014/main" id="{C25744D7-8E01-69C1-6E3B-55FE04D0344F}"/>
              </a:ext>
            </a:extLst>
          </p:cNvPr>
          <p:cNvPicPr>
            <a:picLocks noChangeAspect="1"/>
          </p:cNvPicPr>
          <p:nvPr/>
        </p:nvPicPr>
        <p:blipFill>
          <a:blip r:embed="rId9"/>
          <a:stretch>
            <a:fillRect/>
          </a:stretch>
        </p:blipFill>
        <p:spPr>
          <a:xfrm>
            <a:off x="3449426" y="5352894"/>
            <a:ext cx="2405263" cy="527504"/>
          </a:xfrm>
          <a:prstGeom prst="rect">
            <a:avLst/>
          </a:prstGeom>
        </p:spPr>
      </p:pic>
      <p:pic>
        <p:nvPicPr>
          <p:cNvPr id="14" name="Picture 13">
            <a:extLst>
              <a:ext uri="{FF2B5EF4-FFF2-40B4-BE49-F238E27FC236}">
                <a16:creationId xmlns:a16="http://schemas.microsoft.com/office/drawing/2014/main" id="{58BB9279-CC25-7308-8B96-B1FDA7F2D88C}"/>
              </a:ext>
            </a:extLst>
          </p:cNvPr>
          <p:cNvPicPr>
            <a:picLocks noChangeAspect="1"/>
          </p:cNvPicPr>
          <p:nvPr/>
        </p:nvPicPr>
        <p:blipFill>
          <a:blip r:embed="rId10"/>
          <a:stretch>
            <a:fillRect/>
          </a:stretch>
        </p:blipFill>
        <p:spPr>
          <a:xfrm>
            <a:off x="761469" y="3677127"/>
            <a:ext cx="1719557" cy="861159"/>
          </a:xfrm>
          <a:prstGeom prst="rect">
            <a:avLst/>
          </a:prstGeom>
        </p:spPr>
      </p:pic>
      <p:pic>
        <p:nvPicPr>
          <p:cNvPr id="16" name="Picture 15">
            <a:extLst>
              <a:ext uri="{FF2B5EF4-FFF2-40B4-BE49-F238E27FC236}">
                <a16:creationId xmlns:a16="http://schemas.microsoft.com/office/drawing/2014/main" id="{78C11F2F-53DB-CCA0-EFDF-4AAC23660A3B}"/>
              </a:ext>
            </a:extLst>
          </p:cNvPr>
          <p:cNvPicPr>
            <a:picLocks noChangeAspect="1"/>
          </p:cNvPicPr>
          <p:nvPr/>
        </p:nvPicPr>
        <p:blipFill>
          <a:blip r:embed="rId11"/>
          <a:stretch>
            <a:fillRect/>
          </a:stretch>
        </p:blipFill>
        <p:spPr>
          <a:xfrm>
            <a:off x="732168" y="2138234"/>
            <a:ext cx="1778161" cy="952586"/>
          </a:xfrm>
          <a:prstGeom prst="rect">
            <a:avLst/>
          </a:prstGeom>
        </p:spPr>
      </p:pic>
      <p:sp>
        <p:nvSpPr>
          <p:cNvPr id="9" name="TextBox 8">
            <a:extLst>
              <a:ext uri="{FF2B5EF4-FFF2-40B4-BE49-F238E27FC236}">
                <a16:creationId xmlns:a16="http://schemas.microsoft.com/office/drawing/2014/main" id="{1F485B04-4C1F-CA79-2184-CEC9FEA446F6}"/>
              </a:ext>
            </a:extLst>
          </p:cNvPr>
          <p:cNvSpPr txBox="1"/>
          <p:nvPr/>
        </p:nvSpPr>
        <p:spPr>
          <a:xfrm>
            <a:off x="3014641" y="2184133"/>
            <a:ext cx="4487960" cy="923330"/>
          </a:xfrm>
          <a:prstGeom prst="rect">
            <a:avLst/>
          </a:prstGeom>
          <a:noFill/>
        </p:spPr>
        <p:txBody>
          <a:bodyPr wrap="none" rtlCol="0">
            <a:spAutoFit/>
          </a:bodyPr>
          <a:lstStyle/>
          <a:p>
            <a:r>
              <a:rPr lang="en-US" dirty="0"/>
              <a:t>1. Field Testing of PRIDD </a:t>
            </a:r>
            <a:r>
              <a:rPr lang="en-US" dirty="0">
                <a:solidFill>
                  <a:schemeClr val="accent1">
                    <a:lumMod val="50000"/>
                  </a:schemeClr>
                </a:solidFill>
              </a:rPr>
              <a:t>– </a:t>
            </a:r>
            <a:r>
              <a:rPr lang="en-US" dirty="0">
                <a:solidFill>
                  <a:schemeClr val="accent2">
                    <a:lumMod val="60000"/>
                    <a:lumOff val="40000"/>
                  </a:schemeClr>
                </a:solidFill>
              </a:rPr>
              <a:t>December 2023</a:t>
            </a:r>
          </a:p>
          <a:p>
            <a:r>
              <a:rPr lang="en-US" dirty="0"/>
              <a:t>2. Measurement and Interpretability of PRIDD</a:t>
            </a:r>
          </a:p>
          <a:p>
            <a:r>
              <a:rPr lang="en-US" dirty="0">
                <a:solidFill>
                  <a:schemeClr val="accent2">
                    <a:lumMod val="60000"/>
                    <a:lumOff val="40000"/>
                  </a:schemeClr>
                </a:solidFill>
              </a:rPr>
              <a:t>- June 2024</a:t>
            </a:r>
          </a:p>
        </p:txBody>
      </p:sp>
      <p:sp>
        <p:nvSpPr>
          <p:cNvPr id="11" name="TextBox 10">
            <a:extLst>
              <a:ext uri="{FF2B5EF4-FFF2-40B4-BE49-F238E27FC236}">
                <a16:creationId xmlns:a16="http://schemas.microsoft.com/office/drawing/2014/main" id="{133C8E43-AC18-062C-A004-2CB9E110ED9A}"/>
              </a:ext>
            </a:extLst>
          </p:cNvPr>
          <p:cNvSpPr txBox="1"/>
          <p:nvPr/>
        </p:nvSpPr>
        <p:spPr>
          <a:xfrm>
            <a:off x="3014641" y="3718813"/>
            <a:ext cx="4365406" cy="923330"/>
          </a:xfrm>
          <a:prstGeom prst="rect">
            <a:avLst/>
          </a:prstGeom>
          <a:noFill/>
        </p:spPr>
        <p:txBody>
          <a:bodyPr wrap="square" rtlCol="0">
            <a:spAutoFit/>
          </a:bodyPr>
          <a:lstStyle/>
          <a:p>
            <a:r>
              <a:rPr lang="en-US" sz="1800" dirty="0">
                <a:effectLst/>
                <a:latin typeface="MS PGothic" panose="020B0600070205080204" pitchFamily="34" charset="-128"/>
                <a:cs typeface="SimSun" panose="02010600030101010101" pitchFamily="2" charset="-122"/>
              </a:rPr>
              <a:t>Patient</a:t>
            </a:r>
            <a:r>
              <a:rPr lang="ja-JP" sz="1800" dirty="0">
                <a:effectLst/>
                <a:ea typeface="MS PGothic" panose="020B0600070205080204" pitchFamily="34" charset="-128"/>
                <a:cs typeface="SimSun" panose="02010600030101010101" pitchFamily="2" charset="-122"/>
              </a:rPr>
              <a:t>‐</a:t>
            </a:r>
            <a:r>
              <a:rPr lang="en-US" sz="1800" dirty="0">
                <a:effectLst/>
                <a:latin typeface="MS PGothic" panose="020B0600070205080204" pitchFamily="34" charset="-128"/>
                <a:cs typeface="SimSun" panose="02010600030101010101" pitchFamily="2" charset="-122"/>
              </a:rPr>
              <a:t>Reported Impact of Dermatological Diseases measure: A Global Delphi Study </a:t>
            </a:r>
            <a:r>
              <a:rPr lang="en-US" dirty="0">
                <a:solidFill>
                  <a:schemeClr val="accent1">
                    <a:lumMod val="50000"/>
                  </a:schemeClr>
                </a:solidFill>
              </a:rPr>
              <a:t>– </a:t>
            </a:r>
            <a:r>
              <a:rPr lang="en-US" dirty="0">
                <a:solidFill>
                  <a:schemeClr val="accent2">
                    <a:lumMod val="60000"/>
                    <a:lumOff val="40000"/>
                  </a:schemeClr>
                </a:solidFill>
              </a:rPr>
              <a:t>February 2024</a:t>
            </a:r>
          </a:p>
        </p:txBody>
      </p:sp>
    </p:spTree>
    <p:extLst>
      <p:ext uri="{BB962C8B-B14F-4D97-AF65-F5344CB8AC3E}">
        <p14:creationId xmlns:p14="http://schemas.microsoft.com/office/powerpoint/2010/main" val="3666079467"/>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5B6E-7698-112A-94AA-6D8738F25A67}"/>
              </a:ext>
            </a:extLst>
          </p:cNvPr>
          <p:cNvSpPr>
            <a:spLocks noGrp="1"/>
          </p:cNvSpPr>
          <p:nvPr>
            <p:ph type="title"/>
          </p:nvPr>
        </p:nvSpPr>
        <p:spPr>
          <a:xfrm>
            <a:off x="909320" y="243536"/>
            <a:ext cx="10515600" cy="1325563"/>
          </a:xfrm>
        </p:spPr>
        <p:txBody>
          <a:bodyPr/>
          <a:lstStyle/>
          <a:p>
            <a:r>
              <a:rPr lang="en-US" sz="4400">
                <a:solidFill>
                  <a:srgbClr val="690505"/>
                </a:solidFill>
              </a:rPr>
              <a:t>   GRIDD Study: What was included? </a:t>
            </a:r>
            <a:endParaRPr lang="en-GB">
              <a:ea typeface="Calibri Light"/>
              <a:cs typeface="Calibri Light"/>
            </a:endParaRPr>
          </a:p>
        </p:txBody>
      </p:sp>
      <p:sp>
        <p:nvSpPr>
          <p:cNvPr id="3" name="Content Placeholder 2">
            <a:extLst>
              <a:ext uri="{FF2B5EF4-FFF2-40B4-BE49-F238E27FC236}">
                <a16:creationId xmlns:a16="http://schemas.microsoft.com/office/drawing/2014/main" id="{6F155A97-42F3-68CF-46A6-457C6B0F743F}"/>
              </a:ext>
            </a:extLst>
          </p:cNvPr>
          <p:cNvSpPr>
            <a:spLocks noGrp="1"/>
          </p:cNvSpPr>
          <p:nvPr>
            <p:ph idx="1"/>
          </p:nvPr>
        </p:nvSpPr>
        <p:spPr>
          <a:xfrm>
            <a:off x="838200" y="1825625"/>
            <a:ext cx="5867890" cy="4782658"/>
          </a:xfrm>
        </p:spPr>
        <p:txBody>
          <a:bodyPr vert="horz" lIns="91440" tIns="45720" rIns="91440" bIns="45720" rtlCol="0" anchor="t">
            <a:normAutofit lnSpcReduction="10000"/>
          </a:bodyPr>
          <a:lstStyle/>
          <a:p>
            <a:r>
              <a:rPr lang="en-GB" sz="2400">
                <a:ea typeface="Calibri"/>
                <a:cs typeface="Calibri"/>
              </a:rPr>
              <a:t>Demographic questions</a:t>
            </a:r>
          </a:p>
          <a:p>
            <a:r>
              <a:rPr lang="en-GB" sz="2400">
                <a:ea typeface="Calibri"/>
                <a:cs typeface="Calibri"/>
              </a:rPr>
              <a:t>Questions about dermatological condition</a:t>
            </a:r>
          </a:p>
          <a:p>
            <a:r>
              <a:rPr lang="en-GB" sz="2400">
                <a:ea typeface="Calibri"/>
                <a:cs typeface="Calibri"/>
              </a:rPr>
              <a:t>Questions about healthcare</a:t>
            </a:r>
          </a:p>
          <a:p>
            <a:endParaRPr lang="en-GB" sz="2400">
              <a:ea typeface="Calibri"/>
              <a:cs typeface="Calibri"/>
            </a:endParaRPr>
          </a:p>
          <a:p>
            <a:r>
              <a:rPr lang="en-GB" sz="2400">
                <a:ea typeface="Calibri"/>
                <a:cs typeface="Calibri"/>
              </a:rPr>
              <a:t>Patient-reported measures:</a:t>
            </a:r>
          </a:p>
          <a:p>
            <a:pPr lvl="1"/>
            <a:r>
              <a:rPr lang="en-GB" sz="2000">
                <a:ea typeface="Calibri"/>
                <a:cs typeface="Calibri"/>
              </a:rPr>
              <a:t>PRIDD – impact of dermatological conditions</a:t>
            </a:r>
          </a:p>
          <a:p>
            <a:pPr lvl="1"/>
            <a:r>
              <a:rPr lang="en-GB" sz="2000">
                <a:ea typeface="Calibri"/>
                <a:cs typeface="Calibri"/>
              </a:rPr>
              <a:t>EQ-5D – generic quality of life</a:t>
            </a:r>
          </a:p>
          <a:p>
            <a:pPr lvl="1"/>
            <a:r>
              <a:rPr lang="en-GB" sz="2000">
                <a:ea typeface="Calibri"/>
                <a:cs typeface="Calibri"/>
              </a:rPr>
              <a:t>WHO-5 – mental wellbeing</a:t>
            </a:r>
          </a:p>
          <a:p>
            <a:pPr lvl="1"/>
            <a:r>
              <a:rPr lang="en-GB" sz="2000">
                <a:ea typeface="Calibri"/>
                <a:cs typeface="Calibri"/>
              </a:rPr>
              <a:t>Patient Health Questionnaire (PHQ9) - depression</a:t>
            </a:r>
          </a:p>
          <a:p>
            <a:pPr lvl="1"/>
            <a:r>
              <a:rPr lang="en-GB" sz="2000">
                <a:ea typeface="Calibri"/>
                <a:cs typeface="Calibri"/>
              </a:rPr>
              <a:t>General Anxiety Disorder (GAD7) - anxiety</a:t>
            </a:r>
          </a:p>
          <a:p>
            <a:pPr lvl="1"/>
            <a:r>
              <a:rPr lang="en-GB" sz="2000">
                <a:ea typeface="Calibri"/>
                <a:cs typeface="Calibri"/>
              </a:rPr>
              <a:t>Dermatology Life Quality Index (DLQI) - dermatology quality of life</a:t>
            </a:r>
            <a:endParaRPr lang="en-US" sz="2000">
              <a:ea typeface="Calibri"/>
              <a:cs typeface="Calibri"/>
            </a:endParaRPr>
          </a:p>
          <a:p>
            <a:endParaRPr lang="en-GB" sz="2400">
              <a:ea typeface="Calibri"/>
              <a:cs typeface="Calibri"/>
            </a:endParaRPr>
          </a:p>
        </p:txBody>
      </p:sp>
      <p:sp>
        <p:nvSpPr>
          <p:cNvPr id="4" name="Oval 3">
            <a:extLst>
              <a:ext uri="{FF2B5EF4-FFF2-40B4-BE49-F238E27FC236}">
                <a16:creationId xmlns:a16="http://schemas.microsoft.com/office/drawing/2014/main" id="{AC5F9CE6-54EB-EA26-828A-2E37FEFF1C1D}"/>
              </a:ext>
            </a:extLst>
          </p:cNvPr>
          <p:cNvSpPr/>
          <p:nvPr/>
        </p:nvSpPr>
        <p:spPr>
          <a:xfrm>
            <a:off x="215439" y="365125"/>
            <a:ext cx="1012509" cy="947448"/>
          </a:xfrm>
          <a:prstGeom prst="ellipse">
            <a:avLst/>
          </a:prstGeom>
          <a:solidFill>
            <a:srgbClr val="E0AF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E44ADF84-9D06-9C2C-F444-8652902EE068}"/>
              </a:ext>
            </a:extLst>
          </p:cNvPr>
          <p:cNvSpPr txBox="1"/>
          <p:nvPr/>
        </p:nvSpPr>
        <p:spPr>
          <a:xfrm>
            <a:off x="252478" y="638794"/>
            <a:ext cx="1012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a:ln>
                  <a:noFill/>
                </a:ln>
                <a:solidFill>
                  <a:prstClr val="white"/>
                </a:solidFill>
                <a:effectLst/>
                <a:uLnTx/>
                <a:uFillTx/>
                <a:latin typeface="Calibri" panose="020F0502020204030204"/>
                <a:ea typeface="+mn-ea"/>
                <a:cs typeface="+mn-cs"/>
              </a:rPr>
              <a:t>Phase 5</a:t>
            </a:r>
          </a:p>
        </p:txBody>
      </p:sp>
      <p:pic>
        <p:nvPicPr>
          <p:cNvPr id="6" name="Picture 5">
            <a:extLst>
              <a:ext uri="{FF2B5EF4-FFF2-40B4-BE49-F238E27FC236}">
                <a16:creationId xmlns:a16="http://schemas.microsoft.com/office/drawing/2014/main" id="{860345BE-6550-8B28-A19D-B68181050FA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2684" y="1825625"/>
            <a:ext cx="4928488" cy="3904469"/>
          </a:xfrm>
          <a:prstGeom prst="rect">
            <a:avLst/>
          </a:prstGeom>
          <a:noFill/>
          <a:ln>
            <a:noFill/>
          </a:ln>
        </p:spPr>
      </p:pic>
      <p:pic>
        <p:nvPicPr>
          <p:cNvPr id="7" name="Content Placeholder 6">
            <a:extLst>
              <a:ext uri="{FF2B5EF4-FFF2-40B4-BE49-F238E27FC236}">
                <a16:creationId xmlns:a16="http://schemas.microsoft.com/office/drawing/2014/main" id="{DD746BAF-18E3-AFF1-54AA-6AB203823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2101" y="5950114"/>
            <a:ext cx="536231" cy="812471"/>
          </a:xfrm>
          <a:prstGeom prst="rect">
            <a:avLst/>
          </a:prstGeom>
        </p:spPr>
      </p:pic>
      <p:pic>
        <p:nvPicPr>
          <p:cNvPr id="8" name="Picture 8" descr="E:\Chris docs\Cardiff\CUident_CMYK.jpg">
            <a:extLst>
              <a:ext uri="{FF2B5EF4-FFF2-40B4-BE49-F238E27FC236}">
                <a16:creationId xmlns:a16="http://schemas.microsoft.com/office/drawing/2014/main" id="{FDD3203A-E3D3-BA1A-682F-4ECA1906807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63507" y="6017355"/>
            <a:ext cx="762000" cy="661670"/>
          </a:xfrm>
          <a:prstGeom prst="rect">
            <a:avLst/>
          </a:prstGeom>
          <a:noFill/>
          <a:ln>
            <a:noFill/>
          </a:ln>
        </p:spPr>
      </p:pic>
      <p:pic>
        <p:nvPicPr>
          <p:cNvPr id="9" name="Picture 8">
            <a:extLst>
              <a:ext uri="{FF2B5EF4-FFF2-40B4-BE49-F238E27FC236}">
                <a16:creationId xmlns:a16="http://schemas.microsoft.com/office/drawing/2014/main" id="{D9CAED8C-6947-BF96-17CD-2B9D83DA04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49463" y="6087446"/>
            <a:ext cx="2217450" cy="537805"/>
          </a:xfrm>
          <a:prstGeom prst="rect">
            <a:avLst/>
          </a:prstGeom>
        </p:spPr>
      </p:pic>
      <p:pic>
        <p:nvPicPr>
          <p:cNvPr id="10" name="Picture 9">
            <a:extLst>
              <a:ext uri="{FF2B5EF4-FFF2-40B4-BE49-F238E27FC236}">
                <a16:creationId xmlns:a16="http://schemas.microsoft.com/office/drawing/2014/main" id="{4CC24D08-3F7C-DA94-9D58-F77C794A01F3}"/>
              </a:ext>
            </a:extLst>
          </p:cNvPr>
          <p:cNvPicPr>
            <a:picLocks noChangeAspect="1"/>
          </p:cNvPicPr>
          <p:nvPr/>
        </p:nvPicPr>
        <p:blipFill>
          <a:blip r:embed="rId7"/>
          <a:srcRect/>
          <a:stretch>
            <a:fillRect/>
          </a:stretch>
        </p:blipFill>
        <p:spPr>
          <a:xfrm>
            <a:off x="10261520" y="178975"/>
            <a:ext cx="1786170" cy="1013651"/>
          </a:xfrm>
          <a:prstGeom prst="rect">
            <a:avLst/>
          </a:prstGeom>
        </p:spPr>
      </p:pic>
    </p:spTree>
    <p:extLst>
      <p:ext uri="{BB962C8B-B14F-4D97-AF65-F5344CB8AC3E}">
        <p14:creationId xmlns:p14="http://schemas.microsoft.com/office/powerpoint/2010/main" val="1288946978"/>
      </p:ext>
    </p:extLst>
  </p:cSld>
  <p:clrMapOvr>
    <a:masterClrMapping/>
  </p:clrMapOvr>
  <p:transition spd="med">
    <p:fade/>
  </p:transition>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Slides_Elevate-template" id="{E6971835-1FB1-4491-A72C-A33EE53C9AEB}" vid="{0C308FFA-5158-44DC-9DAE-74B019B80C3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c86bdcdb-993f-4875-961d-b5342648966d">
      <UserInfo>
        <DisplayName>Tammi Shipowick</DisplayName>
        <AccountId>18</AccountId>
        <AccountType/>
      </UserInfo>
      <UserInfo>
        <DisplayName>Jakub Sadocha</DisplayName>
        <AccountId>23</AccountId>
        <AccountType/>
      </UserInfo>
      <UserInfo>
        <DisplayName>Visnja Zaborski Breton</DisplayName>
        <AccountId>17</AccountId>
        <AccountType/>
      </UserInfo>
      <UserInfo>
        <DisplayName>Allison FitzGerald</DisplayName>
        <AccountId>29</AccountId>
        <AccountType/>
      </UserInfo>
      <UserInfo>
        <DisplayName>Jennifer Austin</DisplayName>
        <AccountId>12</AccountId>
        <AccountType/>
      </UserInfo>
      <UserInfo>
        <DisplayName>Rachael Pattinson</DisplayName>
        <AccountId>727</AccountId>
        <AccountType/>
      </UserInfo>
      <UserInfo>
        <DisplayName>Nirohshah Trialonis-Suthakharan</DisplayName>
        <AccountId>632</AccountId>
        <AccountType/>
      </UserInfo>
      <UserInfo>
        <DisplayName>Stephanie Miller</DisplayName>
        <AccountId>24</AccountId>
        <AccountType/>
      </UserInfo>
    </SharedWithUsers>
    <TaxCatchAll xmlns="c86bdcdb-993f-4875-961d-b5342648966d" xsi:nil="true"/>
    <lcf76f155ced4ddcb4097134ff3c332f xmlns="465e835a-ee30-4300-bfdd-86f5d423856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B7ACDF1C997224C90DAE24E5EE25110" ma:contentTypeVersion="18" ma:contentTypeDescription="Create a new document." ma:contentTypeScope="" ma:versionID="c81e35b6cbdb514dc92525f9e0b0d7a4">
  <xsd:schema xmlns:xsd="http://www.w3.org/2001/XMLSchema" xmlns:xs="http://www.w3.org/2001/XMLSchema" xmlns:p="http://schemas.microsoft.com/office/2006/metadata/properties" xmlns:ns2="c86bdcdb-993f-4875-961d-b5342648966d" xmlns:ns3="465e835a-ee30-4300-bfdd-86f5d4238567" targetNamespace="http://schemas.microsoft.com/office/2006/metadata/properties" ma:root="true" ma:fieldsID="68515611e031ee0d6014e13cf856c778" ns2:_="" ns3:_="">
    <xsd:import namespace="c86bdcdb-993f-4875-961d-b5342648966d"/>
    <xsd:import namespace="465e835a-ee30-4300-bfdd-86f5d423856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6bdcdb-993f-4875-961d-b5342648966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f1b8f4f-fc01-40cc-9a42-188363966113}" ma:internalName="TaxCatchAll" ma:showField="CatchAllData" ma:web="c86bdcdb-993f-4875-961d-b5342648966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5e835a-ee30-4300-bfdd-86f5d423856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e29648-40b9-4f9e-a8a1-96e650a7d04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CC746A-0FA6-4085-AFF8-8EC1D2D990B5}">
  <ds:schemaRefs>
    <ds:schemaRef ds:uri="http://www.w3.org/XML/1998/namespace"/>
    <ds:schemaRef ds:uri="http://purl.org/dc/terms/"/>
    <ds:schemaRef ds:uri="http://schemas.microsoft.com/office/2006/metadata/properties"/>
    <ds:schemaRef ds:uri="465e835a-ee30-4300-bfdd-86f5d4238567"/>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c86bdcdb-993f-4875-961d-b5342648966d"/>
    <ds:schemaRef ds:uri="http://purl.org/dc/elements/1.1/"/>
  </ds:schemaRefs>
</ds:datastoreItem>
</file>

<file path=customXml/itemProps2.xml><?xml version="1.0" encoding="utf-8"?>
<ds:datastoreItem xmlns:ds="http://schemas.openxmlformats.org/officeDocument/2006/customXml" ds:itemID="{3424157B-DB1C-4DA4-88BE-F75E8242A5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6bdcdb-993f-4875-961d-b5342648966d"/>
    <ds:schemaRef ds:uri="465e835a-ee30-4300-bfdd-86f5d42385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9830357-6880-4C47-B309-6B7198ED79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6418</TotalTime>
  <Words>2569</Words>
  <Application>Microsoft Office PowerPoint</Application>
  <PresentationFormat>Widescreen</PresentationFormat>
  <Paragraphs>445</Paragraphs>
  <Slides>16</Slides>
  <Notes>16</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16</vt:i4>
      </vt:variant>
    </vt:vector>
  </HeadingPairs>
  <TitlesOfParts>
    <vt:vector size="28" baseType="lpstr">
      <vt:lpstr>MS PGothic</vt:lpstr>
      <vt:lpstr>Aptos</vt:lpstr>
      <vt:lpstr>Arial</vt:lpstr>
      <vt:lpstr>Calibri</vt:lpstr>
      <vt:lpstr>Calibri Light</vt:lpstr>
      <vt:lpstr>Franklin Gothic Book</vt:lpstr>
      <vt:lpstr>Source Sans Pro</vt:lpstr>
      <vt:lpstr>Viga</vt:lpstr>
      <vt:lpstr>1_Office Theme</vt:lpstr>
      <vt:lpstr>5_Office Theme</vt:lpstr>
      <vt:lpstr>Office Theme</vt:lpstr>
      <vt:lpstr>Retrospect</vt:lpstr>
      <vt:lpstr>PowerPoint Presentation</vt:lpstr>
      <vt:lpstr>GRIDD Scientific Advisory Board</vt:lpstr>
      <vt:lpstr>Testing PRIDD's measurement properties</vt:lpstr>
      <vt:lpstr>Patient Inclusion in GRIDD: 5600+ patients</vt:lpstr>
      <vt:lpstr>Psychometric testing – PRIDD results</vt:lpstr>
      <vt:lpstr>Psychometric testing: Comparison of Measures</vt:lpstr>
      <vt:lpstr>PowerPoint Presentation</vt:lpstr>
      <vt:lpstr>Read our GRIDD Journal Articles!</vt:lpstr>
      <vt:lpstr>   GRIDD Study: What was included? </vt:lpstr>
      <vt:lpstr>Initial Data</vt:lpstr>
      <vt:lpstr>Initial Data</vt:lpstr>
      <vt:lpstr>Initial Data</vt:lpstr>
      <vt:lpstr>GRIDD Study Variables – for impact analysis</vt:lpstr>
      <vt:lpstr>Variables</vt:lpstr>
      <vt:lpstr>Variables</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dermatological conditions on patients in Europe</dc:title>
  <dc:creator>Rachael Pattinson</dc:creator>
  <cp:lastModifiedBy>Allison FitzGerald</cp:lastModifiedBy>
  <cp:revision>5</cp:revision>
  <dcterms:created xsi:type="dcterms:W3CDTF">2022-01-12T15:12:31Z</dcterms:created>
  <dcterms:modified xsi:type="dcterms:W3CDTF">2024-06-25T12:18:05Z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0x0101001B7ACDF1C997224C90DAE24E5EE25110</vt:lpwstr>
  </property>
  <property fmtid="{D5CDD505-2E9C-101B-9397-08002B2CF9AE}" pid="3" name="MediaServiceImageTags">
    <vt:lpwstr/>
  </property>
</Properties>
</file>