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modernComment_7F40E7BD_FA6D40C5.xml" ContentType="application/vnd.ms-powerpoint.comment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18"/>
  </p:notesMasterIdLst>
  <p:sldIdLst>
    <p:sldId id="256" r:id="rId5"/>
    <p:sldId id="2134960058" r:id="rId6"/>
    <p:sldId id="2134960062" r:id="rId7"/>
    <p:sldId id="2134960059" r:id="rId8"/>
    <p:sldId id="2134959929" r:id="rId9"/>
    <p:sldId id="2134960038" r:id="rId10"/>
    <p:sldId id="2134960009" r:id="rId11"/>
    <p:sldId id="2134960037" r:id="rId12"/>
    <p:sldId id="2134960035" r:id="rId13"/>
    <p:sldId id="2134960051" r:id="rId14"/>
    <p:sldId id="2134959933" r:id="rId15"/>
    <p:sldId id="2134960061" r:id="rId16"/>
    <p:sldId id="280" r:id="rId17"/>
  </p:sldIdLst>
  <p:sldSz cx="12192000" cy="685800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CAC9312-92F3-BEF3-7062-C100DF532AF7}" name="Christine Bundy" initials="CB" userId="S::BundyEC@cardiff.ac.uk::77cd7367-35f5-477b-ac23-877a2e40eae2" providerId="AD"/>
  <p188:author id="{0B7AED47-20EF-7875-D1F5-16DB53B11FEF}" name="Rachael Pattinson" initials="RP" userId="Rachael Pattinson" providerId="None"/>
  <p188:author id="{E28C01AA-9B59-9A7F-29DA-F8BB6CF0CEDA}" name="Jennifer Austin" initials="JA" userId="S::jennifer.austin@globalskin.org::fc2cbed1-93d8-408a-a67e-d0bfcdf0ec2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616B44-6C06-4C7B-92CC-6E0C288F6F9C}" v="50" dt="2023-07-03T10:51:13.680"/>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62470" autoAdjust="0"/>
  </p:normalViewPr>
  <p:slideViewPr>
    <p:cSldViewPr snapToGrid="0">
      <p:cViewPr varScale="1">
        <p:scale>
          <a:sx n="39" d="100"/>
          <a:sy n="39" d="100"/>
        </p:scale>
        <p:origin x="1708" y="4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Pattinson" userId="573a31e6-ad09-477d-a7cb-2c4b20825889" providerId="ADAL" clId="{CB616B44-6C06-4C7B-92CC-6E0C288F6F9C}"/>
    <pc:docChg chg="undo custSel addSld delSld modSld modNotesMaster">
      <pc:chgData name="Rachael Pattinson" userId="573a31e6-ad09-477d-a7cb-2c4b20825889" providerId="ADAL" clId="{CB616B44-6C06-4C7B-92CC-6E0C288F6F9C}" dt="2023-07-03T10:51:13.680" v="3062"/>
      <pc:docMkLst>
        <pc:docMk/>
      </pc:docMkLst>
      <pc:sldChg chg="modSp mod modNotes modNotesTx">
        <pc:chgData name="Rachael Pattinson" userId="573a31e6-ad09-477d-a7cb-2c4b20825889" providerId="ADAL" clId="{CB616B44-6C06-4C7B-92CC-6E0C288F6F9C}" dt="2023-07-03T10:51:13.680" v="3062"/>
        <pc:sldMkLst>
          <pc:docMk/>
          <pc:sldMk cId="0" sldId="256"/>
        </pc:sldMkLst>
        <pc:spChg chg="mod">
          <ac:chgData name="Rachael Pattinson" userId="573a31e6-ad09-477d-a7cb-2c4b20825889" providerId="ADAL" clId="{CB616B44-6C06-4C7B-92CC-6E0C288F6F9C}" dt="2023-06-29T09:03:36.871" v="468" actId="20577"/>
          <ac:spMkLst>
            <pc:docMk/>
            <pc:sldMk cId="0" sldId="256"/>
            <ac:spMk id="250" creationId="{00000000-0000-0000-0000-000000000000}"/>
          </ac:spMkLst>
        </pc:spChg>
      </pc:sldChg>
      <pc:sldChg chg="del">
        <pc:chgData name="Rachael Pattinson" userId="573a31e6-ad09-477d-a7cb-2c4b20825889" providerId="ADAL" clId="{CB616B44-6C06-4C7B-92CC-6E0C288F6F9C}" dt="2023-06-29T09:01:27.743" v="3" actId="2696"/>
        <pc:sldMkLst>
          <pc:docMk/>
          <pc:sldMk cId="0" sldId="275"/>
        </pc:sldMkLst>
      </pc:sldChg>
      <pc:sldChg chg="modNotes modNotesTx">
        <pc:chgData name="Rachael Pattinson" userId="573a31e6-ad09-477d-a7cb-2c4b20825889" providerId="ADAL" clId="{CB616B44-6C06-4C7B-92CC-6E0C288F6F9C}" dt="2023-07-03T10:51:13.680" v="3062"/>
        <pc:sldMkLst>
          <pc:docMk/>
          <pc:sldMk cId="0" sldId="280"/>
        </pc:sldMkLst>
      </pc:sldChg>
      <pc:sldChg chg="addSp delSp modSp mod modNotes modNotesTx">
        <pc:chgData name="Rachael Pattinson" userId="573a31e6-ad09-477d-a7cb-2c4b20825889" providerId="ADAL" clId="{CB616B44-6C06-4C7B-92CC-6E0C288F6F9C}" dt="2023-07-03T10:51:13.680" v="3062"/>
        <pc:sldMkLst>
          <pc:docMk/>
          <pc:sldMk cId="2133885290" sldId="2134959929"/>
        </pc:sldMkLst>
        <pc:spChg chg="del mod">
          <ac:chgData name="Rachael Pattinson" userId="573a31e6-ad09-477d-a7cb-2c4b20825889" providerId="ADAL" clId="{CB616B44-6C06-4C7B-92CC-6E0C288F6F9C}" dt="2023-06-29T09:08:23.305" v="820" actId="478"/>
          <ac:spMkLst>
            <pc:docMk/>
            <pc:sldMk cId="2133885290" sldId="2134959929"/>
            <ac:spMk id="2" creationId="{5C3CDC74-A322-638A-BF5D-B9A1036E7D9D}"/>
          </ac:spMkLst>
        </pc:spChg>
        <pc:spChg chg="mod">
          <ac:chgData name="Rachael Pattinson" userId="573a31e6-ad09-477d-a7cb-2c4b20825889" providerId="ADAL" clId="{CB616B44-6C06-4C7B-92CC-6E0C288F6F9C}" dt="2023-06-29T09:08:48.689" v="824" actId="14100"/>
          <ac:spMkLst>
            <pc:docMk/>
            <pc:sldMk cId="2133885290" sldId="2134959929"/>
            <ac:spMk id="3" creationId="{AA98F52A-61D7-4123-89FC-0100BB1C488A}"/>
          </ac:spMkLst>
        </pc:spChg>
        <pc:spChg chg="add del mod">
          <ac:chgData name="Rachael Pattinson" userId="573a31e6-ad09-477d-a7cb-2c4b20825889" providerId="ADAL" clId="{CB616B44-6C06-4C7B-92CC-6E0C288F6F9C}" dt="2023-06-29T09:08:22.022" v="819" actId="478"/>
          <ac:spMkLst>
            <pc:docMk/>
            <pc:sldMk cId="2133885290" sldId="2134959929"/>
            <ac:spMk id="4" creationId="{BE4F1675-71B3-EF7C-A98E-5694B726B683}"/>
          </ac:spMkLst>
        </pc:spChg>
        <pc:spChg chg="add mod">
          <ac:chgData name="Rachael Pattinson" userId="573a31e6-ad09-477d-a7cb-2c4b20825889" providerId="ADAL" clId="{CB616B44-6C06-4C7B-92CC-6E0C288F6F9C}" dt="2023-06-29T09:08:55.635" v="825" actId="1076"/>
          <ac:spMkLst>
            <pc:docMk/>
            <pc:sldMk cId="2133885290" sldId="2134959929"/>
            <ac:spMk id="6" creationId="{F2DABAC5-8E93-188C-2D2D-A25C6C74FD7A}"/>
          </ac:spMkLst>
        </pc:spChg>
        <pc:spChg chg="add mod">
          <ac:chgData name="Rachael Pattinson" userId="573a31e6-ad09-477d-a7cb-2c4b20825889" providerId="ADAL" clId="{CB616B44-6C06-4C7B-92CC-6E0C288F6F9C}" dt="2023-06-29T09:09:08.107" v="831" actId="20577"/>
          <ac:spMkLst>
            <pc:docMk/>
            <pc:sldMk cId="2133885290" sldId="2134959929"/>
            <ac:spMk id="7" creationId="{5C5B4C74-2C1B-2CF3-4083-0E5A315A7B69}"/>
          </ac:spMkLst>
        </pc:spChg>
        <pc:spChg chg="add mod">
          <ac:chgData name="Rachael Pattinson" userId="573a31e6-ad09-477d-a7cb-2c4b20825889" providerId="ADAL" clId="{CB616B44-6C06-4C7B-92CC-6E0C288F6F9C}" dt="2023-06-29T09:16:50.916" v="1750" actId="1076"/>
          <ac:spMkLst>
            <pc:docMk/>
            <pc:sldMk cId="2133885290" sldId="2134959929"/>
            <ac:spMk id="9" creationId="{354F6248-9060-6E5B-9A12-37F2410B1DAF}"/>
          </ac:spMkLst>
        </pc:spChg>
        <pc:spChg chg="mod">
          <ac:chgData name="Rachael Pattinson" userId="573a31e6-ad09-477d-a7cb-2c4b20825889" providerId="ADAL" clId="{CB616B44-6C06-4C7B-92CC-6E0C288F6F9C}" dt="2023-06-29T09:13:57.074" v="1427" actId="1076"/>
          <ac:spMkLst>
            <pc:docMk/>
            <pc:sldMk cId="2133885290" sldId="2134959929"/>
            <ac:spMk id="26" creationId="{76A53888-4268-4E08-B5FD-85A0F1683050}"/>
          </ac:spMkLst>
        </pc:spChg>
        <pc:picChg chg="add mod">
          <ac:chgData name="Rachael Pattinson" userId="573a31e6-ad09-477d-a7cb-2c4b20825889" providerId="ADAL" clId="{CB616B44-6C06-4C7B-92CC-6E0C288F6F9C}" dt="2023-06-29T09:13:59.973" v="1428" actId="1076"/>
          <ac:picMkLst>
            <pc:docMk/>
            <pc:sldMk cId="2133885290" sldId="2134959929"/>
            <ac:picMk id="8" creationId="{A1C2C141-9E3F-300E-A32E-FA2C6BCD4742}"/>
          </ac:picMkLst>
        </pc:picChg>
      </pc:sldChg>
      <pc:sldChg chg="add modNotes modNotesTx">
        <pc:chgData name="Rachael Pattinson" userId="573a31e6-ad09-477d-a7cb-2c4b20825889" providerId="ADAL" clId="{CB616B44-6C06-4C7B-92CC-6E0C288F6F9C}" dt="2023-07-03T10:51:13.680" v="3062"/>
        <pc:sldMkLst>
          <pc:docMk/>
          <pc:sldMk cId="1253630387" sldId="2134959933"/>
        </pc:sldMkLst>
      </pc:sldChg>
      <pc:sldChg chg="addSp modSp mod modNotes modNotesTx">
        <pc:chgData name="Rachael Pattinson" userId="573a31e6-ad09-477d-a7cb-2c4b20825889" providerId="ADAL" clId="{CB616B44-6C06-4C7B-92CC-6E0C288F6F9C}" dt="2023-07-03T10:51:13.680" v="3062"/>
        <pc:sldMkLst>
          <pc:docMk/>
          <pc:sldMk cId="431632083" sldId="2134960009"/>
        </pc:sldMkLst>
        <pc:spChg chg="add mod">
          <ac:chgData name="Rachael Pattinson" userId="573a31e6-ad09-477d-a7cb-2c4b20825889" providerId="ADAL" clId="{CB616B44-6C06-4C7B-92CC-6E0C288F6F9C}" dt="2023-06-29T09:28:20.938" v="1834"/>
          <ac:spMkLst>
            <pc:docMk/>
            <pc:sldMk cId="431632083" sldId="2134960009"/>
            <ac:spMk id="2" creationId="{DCC69A73-B909-0A54-26B9-FB24CECEEE75}"/>
          </ac:spMkLst>
        </pc:spChg>
        <pc:spChg chg="add mod">
          <ac:chgData name="Rachael Pattinson" userId="573a31e6-ad09-477d-a7cb-2c4b20825889" providerId="ADAL" clId="{CB616B44-6C06-4C7B-92CC-6E0C288F6F9C}" dt="2023-06-29T09:28:20.938" v="1834"/>
          <ac:spMkLst>
            <pc:docMk/>
            <pc:sldMk cId="431632083" sldId="2134960009"/>
            <ac:spMk id="4" creationId="{BA918995-27B0-64A5-80E3-32F657B95DE9}"/>
          </ac:spMkLst>
        </pc:spChg>
        <pc:spChg chg="mod">
          <ac:chgData name="Rachael Pattinson" userId="573a31e6-ad09-477d-a7cb-2c4b20825889" providerId="ADAL" clId="{CB616B44-6C06-4C7B-92CC-6E0C288F6F9C}" dt="2023-06-29T09:28:44.824" v="1843" actId="14100"/>
          <ac:spMkLst>
            <pc:docMk/>
            <pc:sldMk cId="431632083" sldId="2134960009"/>
            <ac:spMk id="26" creationId="{76A53888-4268-4E08-B5FD-85A0F1683050}"/>
          </ac:spMkLst>
        </pc:spChg>
      </pc:sldChg>
      <pc:sldChg chg="addSp modSp mod modNotesTx">
        <pc:chgData name="Rachael Pattinson" userId="573a31e6-ad09-477d-a7cb-2c4b20825889" providerId="ADAL" clId="{CB616B44-6C06-4C7B-92CC-6E0C288F6F9C}" dt="2023-06-29T13:46:44.372" v="3050" actId="113"/>
        <pc:sldMkLst>
          <pc:docMk/>
          <pc:sldMk cId="4269120584" sldId="2134960035"/>
        </pc:sldMkLst>
        <pc:spChg chg="mod">
          <ac:chgData name="Rachael Pattinson" userId="573a31e6-ad09-477d-a7cb-2c4b20825889" providerId="ADAL" clId="{CB616B44-6C06-4C7B-92CC-6E0C288F6F9C}" dt="2023-06-29T11:20:33.035" v="2810" actId="1076"/>
          <ac:spMkLst>
            <pc:docMk/>
            <pc:sldMk cId="4269120584" sldId="2134960035"/>
            <ac:spMk id="3" creationId="{E9EEE827-F7C9-C205-6B09-2FFA17B51596}"/>
          </ac:spMkLst>
        </pc:spChg>
        <pc:spChg chg="add mod">
          <ac:chgData name="Rachael Pattinson" userId="573a31e6-ad09-477d-a7cb-2c4b20825889" providerId="ADAL" clId="{CB616B44-6C06-4C7B-92CC-6E0C288F6F9C}" dt="2023-06-29T11:20:39.393" v="2811"/>
          <ac:spMkLst>
            <pc:docMk/>
            <pc:sldMk cId="4269120584" sldId="2134960035"/>
            <ac:spMk id="4" creationId="{F36E9263-C42E-6723-DC34-23493182AE70}"/>
          </ac:spMkLst>
        </pc:spChg>
        <pc:spChg chg="add mod">
          <ac:chgData name="Rachael Pattinson" userId="573a31e6-ad09-477d-a7cb-2c4b20825889" providerId="ADAL" clId="{CB616B44-6C06-4C7B-92CC-6E0C288F6F9C}" dt="2023-06-29T11:20:39.393" v="2811"/>
          <ac:spMkLst>
            <pc:docMk/>
            <pc:sldMk cId="4269120584" sldId="2134960035"/>
            <ac:spMk id="6" creationId="{DF46A4F9-EA6A-9871-E8B2-BB44E68684CC}"/>
          </ac:spMkLst>
        </pc:spChg>
        <pc:graphicFrameChg chg="modGraphic">
          <ac:chgData name="Rachael Pattinson" userId="573a31e6-ad09-477d-a7cb-2c4b20825889" providerId="ADAL" clId="{CB616B44-6C06-4C7B-92CC-6E0C288F6F9C}" dt="2023-06-29T13:46:44.372" v="3050" actId="113"/>
          <ac:graphicFrameMkLst>
            <pc:docMk/>
            <pc:sldMk cId="4269120584" sldId="2134960035"/>
            <ac:graphicFrameMk id="5" creationId="{C32D4614-7676-F526-EDD0-5E43A4A312B0}"/>
          </ac:graphicFrameMkLst>
        </pc:graphicFrameChg>
        <pc:picChg chg="add mod">
          <ac:chgData name="Rachael Pattinson" userId="573a31e6-ad09-477d-a7cb-2c4b20825889" providerId="ADAL" clId="{CB616B44-6C06-4C7B-92CC-6E0C288F6F9C}" dt="2023-06-29T09:37:02.517" v="1916" actId="1076"/>
          <ac:picMkLst>
            <pc:docMk/>
            <pc:sldMk cId="4269120584" sldId="2134960035"/>
            <ac:picMk id="2" creationId="{DE7A75C9-F580-42D5-5B23-601D9BEE2D07}"/>
          </ac:picMkLst>
        </pc:picChg>
        <pc:picChg chg="mod">
          <ac:chgData name="Rachael Pattinson" userId="573a31e6-ad09-477d-a7cb-2c4b20825889" providerId="ADAL" clId="{CB616B44-6C06-4C7B-92CC-6E0C288F6F9C}" dt="2023-06-29T09:36:02.804" v="1890" actId="1076"/>
          <ac:picMkLst>
            <pc:docMk/>
            <pc:sldMk cId="4269120584" sldId="2134960035"/>
            <ac:picMk id="17" creationId="{3C08C11A-C775-E565-1AC5-40523436426E}"/>
          </ac:picMkLst>
        </pc:picChg>
      </pc:sldChg>
      <pc:sldChg chg="addSp delSp modSp mod modNotesTx">
        <pc:chgData name="Rachael Pattinson" userId="573a31e6-ad09-477d-a7cb-2c4b20825889" providerId="ADAL" clId="{CB616B44-6C06-4C7B-92CC-6E0C288F6F9C}" dt="2023-06-29T13:46:09.530" v="3044" actId="20577"/>
        <pc:sldMkLst>
          <pc:docMk/>
          <pc:sldMk cId="1850904800" sldId="2134960037"/>
        </pc:sldMkLst>
        <pc:spChg chg="add mod">
          <ac:chgData name="Rachael Pattinson" userId="573a31e6-ad09-477d-a7cb-2c4b20825889" providerId="ADAL" clId="{CB616B44-6C06-4C7B-92CC-6E0C288F6F9C}" dt="2023-06-29T09:33:42.476" v="1873"/>
          <ac:spMkLst>
            <pc:docMk/>
            <pc:sldMk cId="1850904800" sldId="2134960037"/>
            <ac:spMk id="5" creationId="{8CBB78C7-65CE-3AA1-6B4B-88DE2D68A40B}"/>
          </ac:spMkLst>
        </pc:spChg>
        <pc:spChg chg="add mod">
          <ac:chgData name="Rachael Pattinson" userId="573a31e6-ad09-477d-a7cb-2c4b20825889" providerId="ADAL" clId="{CB616B44-6C06-4C7B-92CC-6E0C288F6F9C}" dt="2023-06-29T09:33:44.268" v="1875" actId="20577"/>
          <ac:spMkLst>
            <pc:docMk/>
            <pc:sldMk cId="1850904800" sldId="2134960037"/>
            <ac:spMk id="6" creationId="{55243B22-4496-3CC7-E6A1-ED953E2040F9}"/>
          </ac:spMkLst>
        </pc:spChg>
        <pc:spChg chg="add mod">
          <ac:chgData name="Rachael Pattinson" userId="573a31e6-ad09-477d-a7cb-2c4b20825889" providerId="ADAL" clId="{CB616B44-6C06-4C7B-92CC-6E0C288F6F9C}" dt="2023-06-29T13:46:09.530" v="3044" actId="20577"/>
          <ac:spMkLst>
            <pc:docMk/>
            <pc:sldMk cId="1850904800" sldId="2134960037"/>
            <ac:spMk id="7" creationId="{AFE21626-C3CD-F962-E3C7-123DA8979C8D}"/>
          </ac:spMkLst>
        </pc:spChg>
        <pc:spChg chg="del">
          <ac:chgData name="Rachael Pattinson" userId="573a31e6-ad09-477d-a7cb-2c4b20825889" providerId="ADAL" clId="{CB616B44-6C06-4C7B-92CC-6E0C288F6F9C}" dt="2023-06-29T09:29:13.642" v="1845" actId="478"/>
          <ac:spMkLst>
            <pc:docMk/>
            <pc:sldMk cId="1850904800" sldId="2134960037"/>
            <ac:spMk id="2202" creationId="{29DAF25E-929B-106D-935B-5827AB94BB1A}"/>
          </ac:spMkLst>
        </pc:spChg>
        <pc:spChg chg="del">
          <ac:chgData name="Rachael Pattinson" userId="573a31e6-ad09-477d-a7cb-2c4b20825889" providerId="ADAL" clId="{CB616B44-6C06-4C7B-92CC-6E0C288F6F9C}" dt="2023-06-29T09:29:14.402" v="1846" actId="478"/>
          <ac:spMkLst>
            <pc:docMk/>
            <pc:sldMk cId="1850904800" sldId="2134960037"/>
            <ac:spMk id="2203" creationId="{A6B413A7-BEC5-DF97-2945-AC6B413C6190}"/>
          </ac:spMkLst>
        </pc:spChg>
        <pc:graphicFrameChg chg="add mod">
          <ac:chgData name="Rachael Pattinson" userId="573a31e6-ad09-477d-a7cb-2c4b20825889" providerId="ADAL" clId="{CB616B44-6C06-4C7B-92CC-6E0C288F6F9C}" dt="2023-06-29T13:44:38.121" v="3017" actId="14100"/>
          <ac:graphicFrameMkLst>
            <pc:docMk/>
            <pc:sldMk cId="1850904800" sldId="2134960037"/>
            <ac:graphicFrameMk id="3" creationId="{876F91C5-DCC5-5227-6191-944E73EFCC26}"/>
          </ac:graphicFrameMkLst>
        </pc:graphicFrameChg>
        <pc:graphicFrameChg chg="mod modGraphic">
          <ac:chgData name="Rachael Pattinson" userId="573a31e6-ad09-477d-a7cb-2c4b20825889" providerId="ADAL" clId="{CB616B44-6C06-4C7B-92CC-6E0C288F6F9C}" dt="2023-06-29T13:43:45.754" v="3005" actId="14100"/>
          <ac:graphicFrameMkLst>
            <pc:docMk/>
            <pc:sldMk cId="1850904800" sldId="2134960037"/>
            <ac:graphicFrameMk id="9" creationId="{677989AB-58A7-3FCC-065C-A63A81E12553}"/>
          </ac:graphicFrameMkLst>
        </pc:graphicFrameChg>
        <pc:cxnChg chg="del">
          <ac:chgData name="Rachael Pattinson" userId="573a31e6-ad09-477d-a7cb-2c4b20825889" providerId="ADAL" clId="{CB616B44-6C06-4C7B-92CC-6E0C288F6F9C}" dt="2023-06-29T09:29:16.071" v="1848" actId="478"/>
          <ac:cxnSpMkLst>
            <pc:docMk/>
            <pc:sldMk cId="1850904800" sldId="2134960037"/>
            <ac:cxnSpMk id="2204" creationId="{E936AB1C-B885-EF4F-D77E-CB421E2CCFED}"/>
          </ac:cxnSpMkLst>
        </pc:cxnChg>
        <pc:cxnChg chg="del">
          <ac:chgData name="Rachael Pattinson" userId="573a31e6-ad09-477d-a7cb-2c4b20825889" providerId="ADAL" clId="{CB616B44-6C06-4C7B-92CC-6E0C288F6F9C}" dt="2023-06-29T09:29:15.314" v="1847" actId="478"/>
          <ac:cxnSpMkLst>
            <pc:docMk/>
            <pc:sldMk cId="1850904800" sldId="2134960037"/>
            <ac:cxnSpMk id="2205" creationId="{9A6C9CEB-98F7-E042-03EC-050AB9C41B11}"/>
          </ac:cxnSpMkLst>
        </pc:cxnChg>
      </pc:sldChg>
      <pc:sldChg chg="addSp delSp modSp mod modNotesTx">
        <pc:chgData name="Rachael Pattinson" userId="573a31e6-ad09-477d-a7cb-2c4b20825889" providerId="ADAL" clId="{CB616B44-6C06-4C7B-92CC-6E0C288F6F9C}" dt="2023-06-29T13:43:07.241" v="2998" actId="1076"/>
        <pc:sldMkLst>
          <pc:docMk/>
          <pc:sldMk cId="1180680368" sldId="2134960038"/>
        </pc:sldMkLst>
        <pc:spChg chg="mod">
          <ac:chgData name="Rachael Pattinson" userId="573a31e6-ad09-477d-a7cb-2c4b20825889" providerId="ADAL" clId="{CB616B44-6C06-4C7B-92CC-6E0C288F6F9C}" dt="2023-06-29T09:19:32.366" v="1755" actId="14100"/>
          <ac:spMkLst>
            <pc:docMk/>
            <pc:sldMk cId="1180680368" sldId="2134960038"/>
            <ac:spMk id="2" creationId="{2A4D1621-9C1E-6F17-0278-8F8888E987DA}"/>
          </ac:spMkLst>
        </pc:spChg>
        <pc:spChg chg="mod">
          <ac:chgData name="Rachael Pattinson" userId="573a31e6-ad09-477d-a7cb-2c4b20825889" providerId="ADAL" clId="{CB616B44-6C06-4C7B-92CC-6E0C288F6F9C}" dt="2023-06-29T09:23:44.663" v="1784" actId="404"/>
          <ac:spMkLst>
            <pc:docMk/>
            <pc:sldMk cId="1180680368" sldId="2134960038"/>
            <ac:spMk id="3" creationId="{990C5C7D-5DA2-BBA2-8E4D-7D719A0E1A88}"/>
          </ac:spMkLst>
        </pc:spChg>
        <pc:spChg chg="add del mod">
          <ac:chgData name="Rachael Pattinson" userId="573a31e6-ad09-477d-a7cb-2c4b20825889" providerId="ADAL" clId="{CB616B44-6C06-4C7B-92CC-6E0C288F6F9C}" dt="2023-06-29T09:26:27.765" v="1824"/>
          <ac:spMkLst>
            <pc:docMk/>
            <pc:sldMk cId="1180680368" sldId="2134960038"/>
            <ac:spMk id="6" creationId="{8B3CB4A5-639E-978E-DE2A-4EAD4B5325BA}"/>
          </ac:spMkLst>
        </pc:spChg>
        <pc:spChg chg="add del mod">
          <ac:chgData name="Rachael Pattinson" userId="573a31e6-ad09-477d-a7cb-2c4b20825889" providerId="ADAL" clId="{CB616B44-6C06-4C7B-92CC-6E0C288F6F9C}" dt="2023-06-29T09:26:27.765" v="1824"/>
          <ac:spMkLst>
            <pc:docMk/>
            <pc:sldMk cId="1180680368" sldId="2134960038"/>
            <ac:spMk id="8" creationId="{6B1D855C-00BB-BA46-8186-CA99264EC269}"/>
          </ac:spMkLst>
        </pc:spChg>
        <pc:spChg chg="mod">
          <ac:chgData name="Rachael Pattinson" userId="573a31e6-ad09-477d-a7cb-2c4b20825889" providerId="ADAL" clId="{CB616B44-6C06-4C7B-92CC-6E0C288F6F9C}" dt="2023-06-29T13:42:49.820" v="2993" actId="1076"/>
          <ac:spMkLst>
            <pc:docMk/>
            <pc:sldMk cId="1180680368" sldId="2134960038"/>
            <ac:spMk id="10" creationId="{00F133D3-7CFB-2023-7688-F53928607995}"/>
          </ac:spMkLst>
        </pc:spChg>
        <pc:spChg chg="mod">
          <ac:chgData name="Rachael Pattinson" userId="573a31e6-ad09-477d-a7cb-2c4b20825889" providerId="ADAL" clId="{CB616B44-6C06-4C7B-92CC-6E0C288F6F9C}" dt="2023-06-29T13:43:03.313" v="2997" actId="1076"/>
          <ac:spMkLst>
            <pc:docMk/>
            <pc:sldMk cId="1180680368" sldId="2134960038"/>
            <ac:spMk id="11" creationId="{3CB3D450-2AED-24BA-3531-A27E08C0AABE}"/>
          </ac:spMkLst>
        </pc:spChg>
        <pc:spChg chg="del">
          <ac:chgData name="Rachael Pattinson" userId="573a31e6-ad09-477d-a7cb-2c4b20825889" providerId="ADAL" clId="{CB616B44-6C06-4C7B-92CC-6E0C288F6F9C}" dt="2023-06-29T09:24:27.723" v="1797" actId="478"/>
          <ac:spMkLst>
            <pc:docMk/>
            <pc:sldMk cId="1180680368" sldId="2134960038"/>
            <ac:spMk id="12" creationId="{6FD82166-41F8-CE72-D15A-1CD550E81A52}"/>
          </ac:spMkLst>
        </pc:spChg>
        <pc:spChg chg="add mod">
          <ac:chgData name="Rachael Pattinson" userId="573a31e6-ad09-477d-a7cb-2c4b20825889" providerId="ADAL" clId="{CB616B44-6C06-4C7B-92CC-6E0C288F6F9C}" dt="2023-06-29T09:26:33.463" v="1825"/>
          <ac:spMkLst>
            <pc:docMk/>
            <pc:sldMk cId="1180680368" sldId="2134960038"/>
            <ac:spMk id="13" creationId="{C87181CD-1B62-91B5-E443-77539424171C}"/>
          </ac:spMkLst>
        </pc:spChg>
        <pc:spChg chg="add mod">
          <ac:chgData name="Rachael Pattinson" userId="573a31e6-ad09-477d-a7cb-2c4b20825889" providerId="ADAL" clId="{CB616B44-6C06-4C7B-92CC-6E0C288F6F9C}" dt="2023-06-29T09:26:35.112" v="1827" actId="20577"/>
          <ac:spMkLst>
            <pc:docMk/>
            <pc:sldMk cId="1180680368" sldId="2134960038"/>
            <ac:spMk id="14" creationId="{4827F0ED-BA78-ED48-24F9-BD29CCCB1124}"/>
          </ac:spMkLst>
        </pc:spChg>
        <pc:graphicFrameChg chg="add mod">
          <ac:chgData name="Rachael Pattinson" userId="573a31e6-ad09-477d-a7cb-2c4b20825889" providerId="ADAL" clId="{CB616B44-6C06-4C7B-92CC-6E0C288F6F9C}" dt="2023-06-29T13:42:04.955" v="2985" actId="1076"/>
          <ac:graphicFrameMkLst>
            <pc:docMk/>
            <pc:sldMk cId="1180680368" sldId="2134960038"/>
            <ac:graphicFrameMk id="4" creationId="{14542D78-AD72-B54C-9D4D-FB0B4754DD93}"/>
          </ac:graphicFrameMkLst>
        </pc:graphicFrameChg>
        <pc:picChg chg="mod">
          <ac:chgData name="Rachael Pattinson" userId="573a31e6-ad09-477d-a7cb-2c4b20825889" providerId="ADAL" clId="{CB616B44-6C06-4C7B-92CC-6E0C288F6F9C}" dt="2023-06-29T13:43:07.241" v="2998" actId="1076"/>
          <ac:picMkLst>
            <pc:docMk/>
            <pc:sldMk cId="1180680368" sldId="2134960038"/>
            <ac:picMk id="5" creationId="{0781C215-8395-23F2-8F74-B3B469BA7FB5}"/>
          </ac:picMkLst>
        </pc:picChg>
        <pc:picChg chg="mod">
          <ac:chgData name="Rachael Pattinson" userId="573a31e6-ad09-477d-a7cb-2c4b20825889" providerId="ADAL" clId="{CB616B44-6C06-4C7B-92CC-6E0C288F6F9C}" dt="2023-06-29T13:42:54.217" v="2995" actId="1076"/>
          <ac:picMkLst>
            <pc:docMk/>
            <pc:sldMk cId="1180680368" sldId="2134960038"/>
            <ac:picMk id="7" creationId="{765D68D7-C10E-2C5C-7144-5640036D9D9C}"/>
          </ac:picMkLst>
        </pc:picChg>
        <pc:picChg chg="del">
          <ac:chgData name="Rachael Pattinson" userId="573a31e6-ad09-477d-a7cb-2c4b20825889" providerId="ADAL" clId="{CB616B44-6C06-4C7B-92CC-6E0C288F6F9C}" dt="2023-06-29T09:24:26.023" v="1796" actId="478"/>
          <ac:picMkLst>
            <pc:docMk/>
            <pc:sldMk cId="1180680368" sldId="2134960038"/>
            <ac:picMk id="9" creationId="{46F2267F-8BA3-FE50-7FBB-5A498ABC75CD}"/>
          </ac:picMkLst>
        </pc:picChg>
      </pc:sldChg>
      <pc:sldChg chg="modSp mod modNotesTx">
        <pc:chgData name="Rachael Pattinson" userId="573a31e6-ad09-477d-a7cb-2c4b20825889" providerId="ADAL" clId="{CB616B44-6C06-4C7B-92CC-6E0C288F6F9C}" dt="2023-06-29T13:47:22.445" v="3059" actId="20577"/>
        <pc:sldMkLst>
          <pc:docMk/>
          <pc:sldMk cId="1925711928" sldId="2134960051"/>
        </pc:sldMkLst>
        <pc:spChg chg="mod">
          <ac:chgData name="Rachael Pattinson" userId="573a31e6-ad09-477d-a7cb-2c4b20825889" providerId="ADAL" clId="{CB616B44-6C06-4C7B-92CC-6E0C288F6F9C}" dt="2023-06-29T13:47:22.445" v="3059" actId="20577"/>
          <ac:spMkLst>
            <pc:docMk/>
            <pc:sldMk cId="1925711928" sldId="2134960051"/>
            <ac:spMk id="22" creationId="{3AABA46D-60A4-7289-69DB-C493AA63B648}"/>
          </ac:spMkLst>
        </pc:spChg>
        <pc:graphicFrameChg chg="modGraphic">
          <ac:chgData name="Rachael Pattinson" userId="573a31e6-ad09-477d-a7cb-2c4b20825889" providerId="ADAL" clId="{CB616B44-6C06-4C7B-92CC-6E0C288F6F9C}" dt="2023-06-29T09:48:20.465" v="1932" actId="207"/>
          <ac:graphicFrameMkLst>
            <pc:docMk/>
            <pc:sldMk cId="1925711928" sldId="2134960051"/>
            <ac:graphicFrameMk id="20" creationId="{C7B8817F-3E2F-4282-9B25-E9449C2D5FF0}"/>
          </ac:graphicFrameMkLst>
        </pc:graphicFrameChg>
      </pc:sldChg>
      <pc:sldChg chg="modNotesTx">
        <pc:chgData name="Rachael Pattinson" userId="573a31e6-ad09-477d-a7cb-2c4b20825889" providerId="ADAL" clId="{CB616B44-6C06-4C7B-92CC-6E0C288F6F9C}" dt="2023-06-29T11:08:39.923" v="2189" actId="20577"/>
        <pc:sldMkLst>
          <pc:docMk/>
          <pc:sldMk cId="0" sldId="2134960058"/>
        </pc:sldMkLst>
      </pc:sldChg>
      <pc:sldChg chg="addSp modSp mod modAnim modNotes modNotesTx">
        <pc:chgData name="Rachael Pattinson" userId="573a31e6-ad09-477d-a7cb-2c4b20825889" providerId="ADAL" clId="{CB616B44-6C06-4C7B-92CC-6E0C288F6F9C}" dt="2023-07-03T10:51:13.680" v="3062"/>
        <pc:sldMkLst>
          <pc:docMk/>
          <pc:sldMk cId="751432899" sldId="2134960059"/>
        </pc:sldMkLst>
        <pc:spChg chg="add mod">
          <ac:chgData name="Rachael Pattinson" userId="573a31e6-ad09-477d-a7cb-2c4b20825889" providerId="ADAL" clId="{CB616B44-6C06-4C7B-92CC-6E0C288F6F9C}" dt="2023-06-29T13:40:39.013" v="2970" actId="14100"/>
          <ac:spMkLst>
            <pc:docMk/>
            <pc:sldMk cId="751432899" sldId="2134960059"/>
            <ac:spMk id="7" creationId="{C963F7DE-F9B5-82FD-1730-04A8AC7E525A}"/>
          </ac:spMkLst>
        </pc:spChg>
      </pc:sldChg>
      <pc:sldChg chg="del">
        <pc:chgData name="Rachael Pattinson" userId="573a31e6-ad09-477d-a7cb-2c4b20825889" providerId="ADAL" clId="{CB616B44-6C06-4C7B-92CC-6E0C288F6F9C}" dt="2023-06-29T09:37:38.162" v="1919" actId="47"/>
        <pc:sldMkLst>
          <pc:docMk/>
          <pc:sldMk cId="2744884395" sldId="2134960060"/>
        </pc:sldMkLst>
      </pc:sldChg>
      <pc:sldChg chg="modTransition modNotesTx">
        <pc:chgData name="Rachael Pattinson" userId="573a31e6-ad09-477d-a7cb-2c4b20825889" providerId="ADAL" clId="{CB616B44-6C06-4C7B-92CC-6E0C288F6F9C}" dt="2023-06-29T13:47:57.736" v="3060"/>
        <pc:sldMkLst>
          <pc:docMk/>
          <pc:sldMk cId="4201464005" sldId="2134960061"/>
        </pc:sldMkLst>
      </pc:sldChg>
      <pc:sldChg chg="modSp add mod modNotes modNotesTx">
        <pc:chgData name="Rachael Pattinson" userId="573a31e6-ad09-477d-a7cb-2c4b20825889" providerId="ADAL" clId="{CB616B44-6C06-4C7B-92CC-6E0C288F6F9C}" dt="2023-07-03T10:51:13.680" v="3062"/>
        <pc:sldMkLst>
          <pc:docMk/>
          <pc:sldMk cId="0" sldId="2134960062"/>
        </pc:sldMkLst>
        <pc:picChg chg="mod">
          <ac:chgData name="Rachael Pattinson" userId="573a31e6-ad09-477d-a7cb-2c4b20825889" providerId="ADAL" clId="{CB616B44-6C06-4C7B-92CC-6E0C288F6F9C}" dt="2023-06-29T11:09:42.146" v="2209" actId="14100"/>
          <ac:picMkLst>
            <pc:docMk/>
            <pc:sldMk cId="0" sldId="2134960062"/>
            <ac:picMk id="5" creationId="{7BB3D3DA-53FE-498F-11CD-E6CD39AE895D}"/>
          </ac:picMkLst>
        </pc:picChg>
      </pc:sldChg>
      <pc:sldChg chg="new del">
        <pc:chgData name="Rachael Pattinson" userId="573a31e6-ad09-477d-a7cb-2c4b20825889" providerId="ADAL" clId="{CB616B44-6C06-4C7B-92CC-6E0C288F6F9C}" dt="2023-06-29T09:33:48.504" v="1876" actId="2696"/>
        <pc:sldMkLst>
          <pc:docMk/>
          <pc:sldMk cId="1338913329" sldId="213496006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cf-my.sharepoint.com/personal/pattinsonr_cardiff_ac_uk/Documents/Documents/GRIDD/5a.%20Field%20testing/Project%20Conduct/Data%20analysis/1.%20Sample%20characteristics/Psychometric%20Testing%20Participant%20Breakdown%20-%20Updated%2026th%20Jan%20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cf-my.sharepoint.com/personal/pattinsonr_cardiff_ac_uk/Documents/Documents/GRIDD/5b.%20Measurement%20properties/Project%20Conduct/Data%20analysis/Survey%201/2.%20Sample%20characteristics/Sample%20characteristic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569297740221499E-2"/>
          <c:y val="3.4580500409792547E-2"/>
          <c:w val="0.93454452339798988"/>
          <c:h val="0.4235534545969416"/>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'[Psychometric Testing Participant Breakdown - Updated 26th Jan 22.xlsx] By Disease (Updated)'!$A$4:$A$53</c:f>
              <c:strCache>
                <c:ptCount val="50"/>
                <c:pt idx="0">
                  <c:v>Psoriasis</c:v>
                </c:pt>
                <c:pt idx="1">
                  <c:v>Atopic Dermatitis</c:v>
                </c:pt>
                <c:pt idx="2">
                  <c:v>Pityriasis Rubra Pilaris</c:v>
                </c:pt>
                <c:pt idx="3">
                  <c:v>Hidradenitis Suppurativa</c:v>
                </c:pt>
                <c:pt idx="4">
                  <c:v>Vitiligo</c:v>
                </c:pt>
                <c:pt idx="5">
                  <c:v>Psoriasis Arthritis</c:v>
                </c:pt>
                <c:pt idx="6">
                  <c:v>Bullous Pemphigoid</c:v>
                </c:pt>
                <c:pt idx="7">
                  <c:v>Pemphigus Vulgaris</c:v>
                </c:pt>
                <c:pt idx="8">
                  <c:v>Acne</c:v>
                </c:pt>
                <c:pt idx="9">
                  <c:v>Dyshidrotic Eczema</c:v>
                </c:pt>
                <c:pt idx="10">
                  <c:v>Lupus Erythematosus</c:v>
                </c:pt>
                <c:pt idx="11">
                  <c:v>Topical Steroid Withdrawal Syndrome</c:v>
                </c:pt>
                <c:pt idx="12">
                  <c:v>Contact Dermatitis</c:v>
                </c:pt>
                <c:pt idx="13">
                  <c:v>Autoimmune Skin Diseases</c:v>
                </c:pt>
                <c:pt idx="14">
                  <c:v>Albinism</c:v>
                </c:pt>
                <c:pt idx="15">
                  <c:v>Dermatitis Seborrheic</c:v>
                </c:pt>
                <c:pt idx="16">
                  <c:v>Lichen Sclerosus</c:v>
                </c:pt>
                <c:pt idx="17">
                  <c:v>Cutis Laxa</c:v>
                </c:pt>
                <c:pt idx="18">
                  <c:v>Malignant Melanoma</c:v>
                </c:pt>
                <c:pt idx="19">
                  <c:v>Rosacea</c:v>
                </c:pt>
                <c:pt idx="20">
                  <c:v>Alopecia Areata</c:v>
                </c:pt>
                <c:pt idx="21">
                  <c:v>Frontal Fibrosing Alopecia</c:v>
                </c:pt>
                <c:pt idx="22">
                  <c:v>Lichen Planopilaris</c:v>
                </c:pt>
                <c:pt idx="23">
                  <c:v>Mucous Membrane Pemphigoid (Cicatricial Pemphigoid)</c:v>
                </c:pt>
                <c:pt idx="24">
                  <c:v>Pemphigus Foliaceus</c:v>
                </c:pt>
                <c:pt idx="25">
                  <c:v>Other Eczema</c:v>
                </c:pt>
                <c:pt idx="26">
                  <c:v>Alopecia Universalis</c:v>
                </c:pt>
                <c:pt idx="27">
                  <c:v>Epidermolysis Bullosa</c:v>
                </c:pt>
                <c:pt idx="28">
                  <c:v>Melanocytic Naevus</c:v>
                </c:pt>
                <c:pt idx="29">
                  <c:v>Prurigo, Chronic</c:v>
                </c:pt>
                <c:pt idx="30">
                  <c:v>Psoriatic Spondylitis</c:v>
                </c:pt>
                <c:pt idx="31">
                  <c:v>Scarring Alopecia</c:v>
                </c:pt>
                <c:pt idx="32">
                  <c:v>Skin Allergy</c:v>
                </c:pt>
                <c:pt idx="33">
                  <c:v>Actinic Keratosis (Solar Keratosis)</c:v>
                </c:pt>
                <c:pt idx="34">
                  <c:v>Alopecia Totalis</c:v>
                </c:pt>
                <c:pt idx="35">
                  <c:v>Androgenetic Alopecia</c:v>
                </c:pt>
                <c:pt idx="36">
                  <c:v>Basal Cell Carcinoma</c:v>
                </c:pt>
                <c:pt idx="37">
                  <c:v>Birthmarks</c:v>
                </c:pt>
                <c:pt idx="38">
                  <c:v>Dermatomyositis</c:v>
                </c:pt>
                <c:pt idx="39">
                  <c:v>Erythropoietic Protoporphyria</c:v>
                </c:pt>
                <c:pt idx="40">
                  <c:v>Herpes Simplex Types 1 And 2 Infection</c:v>
                </c:pt>
                <c:pt idx="41">
                  <c:v>Hyperhidrosis</c:v>
                </c:pt>
                <c:pt idx="42">
                  <c:v>Ichthyoses</c:v>
                </c:pt>
                <c:pt idx="43">
                  <c:v>Nail Dystrophy</c:v>
                </c:pt>
                <c:pt idx="44">
                  <c:v>Palmoplantar Keratoderma</c:v>
                </c:pt>
                <c:pt idx="45">
                  <c:v>Pemphigus Superficial</c:v>
                </c:pt>
                <c:pt idx="46">
                  <c:v>Sarcoidosis</c:v>
                </c:pt>
                <c:pt idx="47">
                  <c:v>Squamous Cell Carcinoma</c:v>
                </c:pt>
                <c:pt idx="48">
                  <c:v>Tinea Pedis, Chronic</c:v>
                </c:pt>
                <c:pt idx="49">
                  <c:v>Photodermatoses</c:v>
                </c:pt>
              </c:strCache>
            </c:strRef>
          </c:cat>
          <c:val>
            <c:numRef>
              <c:f>'[Psychometric Testing Participant Breakdown - Updated 26th Jan 22.xlsx] By Disease (Updated)'!$B$4:$B$53</c:f>
              <c:numCache>
                <c:formatCode>General</c:formatCode>
                <c:ptCount val="50"/>
                <c:pt idx="0">
                  <c:v>104</c:v>
                </c:pt>
                <c:pt idx="1">
                  <c:v>67</c:v>
                </c:pt>
                <c:pt idx="2">
                  <c:v>61</c:v>
                </c:pt>
                <c:pt idx="3">
                  <c:v>35</c:v>
                </c:pt>
                <c:pt idx="4">
                  <c:v>33</c:v>
                </c:pt>
                <c:pt idx="5">
                  <c:v>21</c:v>
                </c:pt>
                <c:pt idx="6">
                  <c:v>12</c:v>
                </c:pt>
                <c:pt idx="7">
                  <c:v>12</c:v>
                </c:pt>
                <c:pt idx="8">
                  <c:v>11</c:v>
                </c:pt>
                <c:pt idx="9">
                  <c:v>11</c:v>
                </c:pt>
                <c:pt idx="10">
                  <c:v>11</c:v>
                </c:pt>
                <c:pt idx="11">
                  <c:v>11</c:v>
                </c:pt>
                <c:pt idx="12">
                  <c:v>9</c:v>
                </c:pt>
                <c:pt idx="13">
                  <c:v>7</c:v>
                </c:pt>
                <c:pt idx="14">
                  <c:v>6</c:v>
                </c:pt>
                <c:pt idx="15">
                  <c:v>6</c:v>
                </c:pt>
                <c:pt idx="16">
                  <c:v>5</c:v>
                </c:pt>
                <c:pt idx="17">
                  <c:v>4</c:v>
                </c:pt>
                <c:pt idx="18">
                  <c:v>4</c:v>
                </c:pt>
                <c:pt idx="19">
                  <c:v>4</c:v>
                </c:pt>
                <c:pt idx="20">
                  <c:v>3</c:v>
                </c:pt>
                <c:pt idx="21">
                  <c:v>3</c:v>
                </c:pt>
                <c:pt idx="22">
                  <c:v>3</c:v>
                </c:pt>
                <c:pt idx="23">
                  <c:v>3</c:v>
                </c:pt>
                <c:pt idx="24">
                  <c:v>3</c:v>
                </c:pt>
                <c:pt idx="25">
                  <c:v>3</c:v>
                </c:pt>
                <c:pt idx="26">
                  <c:v>2</c:v>
                </c:pt>
                <c:pt idx="27">
                  <c:v>2</c:v>
                </c:pt>
                <c:pt idx="28">
                  <c:v>2</c:v>
                </c:pt>
                <c:pt idx="29">
                  <c:v>2</c:v>
                </c:pt>
                <c:pt idx="30">
                  <c:v>2</c:v>
                </c:pt>
                <c:pt idx="31">
                  <c:v>2</c:v>
                </c:pt>
                <c:pt idx="32">
                  <c:v>2</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numCache>
            </c:numRef>
          </c:val>
          <c:extLst>
            <c:ext xmlns:c16="http://schemas.microsoft.com/office/drawing/2014/chart" uri="{C3380CC4-5D6E-409C-BE32-E72D297353CC}">
              <c16:uniqueId val="{00000000-4F7F-4E66-ABCD-0E024A9D711E}"/>
            </c:ext>
          </c:extLst>
        </c:ser>
        <c:dLbls>
          <c:dLblPos val="outEnd"/>
          <c:showLegendKey val="0"/>
          <c:showVal val="1"/>
          <c:showCatName val="0"/>
          <c:showSerName val="0"/>
          <c:showPercent val="0"/>
          <c:showBubbleSize val="0"/>
        </c:dLbls>
        <c:gapWidth val="219"/>
        <c:overlap val="-27"/>
        <c:axId val="1600217023"/>
        <c:axId val="1688048815"/>
      </c:barChart>
      <c:catAx>
        <c:axId val="16002170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88048815"/>
        <c:crosses val="autoZero"/>
        <c:auto val="1"/>
        <c:lblAlgn val="ctr"/>
        <c:lblOffset val="100"/>
        <c:noMultiLvlLbl val="0"/>
      </c:catAx>
      <c:valAx>
        <c:axId val="16880488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021702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274881685417129E-2"/>
          <c:y val="4.1509433962264149E-2"/>
          <c:w val="0.91568560447636149"/>
          <c:h val="0.41170910711632747"/>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'[Sample characteristics.xlsx]Derm'!$B$3:$B$36</c:f>
              <c:strCache>
                <c:ptCount val="34"/>
                <c:pt idx="0">
                  <c:v>Pemphigus Vulgaris</c:v>
                </c:pt>
                <c:pt idx="1">
                  <c:v>Lichen Sclerosus</c:v>
                </c:pt>
                <c:pt idx="2">
                  <c:v>Psoriasis</c:v>
                </c:pt>
                <c:pt idx="3">
                  <c:v>Bullous Pemphigoid</c:v>
                </c:pt>
                <c:pt idx="4">
                  <c:v>Atopic dermatitis</c:v>
                </c:pt>
                <c:pt idx="5">
                  <c:v>Mucous Membrane Pemphigoid (Cicatricial Pemphigoid)</c:v>
                </c:pt>
                <c:pt idx="6">
                  <c:v>Topical Steroid Withdrawal Syndrome</c:v>
                </c:pt>
                <c:pt idx="7">
                  <c:v>Pemphigoid</c:v>
                </c:pt>
                <c:pt idx="8">
                  <c:v>Pemphigus Foliaceus</c:v>
                </c:pt>
                <c:pt idx="9">
                  <c:v>Hidradenitis Suppurativa</c:v>
                </c:pt>
                <c:pt idx="10">
                  <c:v>Pachyonychia Congenita</c:v>
                </c:pt>
                <c:pt idx="11">
                  <c:v>Cutaneous Lymphomas</c:v>
                </c:pt>
                <c:pt idx="12">
                  <c:v>Psoriasis Arthritis</c:v>
                </c:pt>
                <c:pt idx="13">
                  <c:v>Ichthyoses</c:v>
                </c:pt>
                <c:pt idx="14">
                  <c:v>Autoimmune skin diseases</c:v>
                </c:pt>
                <c:pt idx="15">
                  <c:v>Lupus Erythematosus</c:v>
                </c:pt>
                <c:pt idx="16">
                  <c:v>Mycosis Fungoides</c:v>
                </c:pt>
                <c:pt idx="17">
                  <c:v>Albinism</c:v>
                </c:pt>
                <c:pt idx="18">
                  <c:v>Epidermolysis Bullosa</c:v>
                </c:pt>
                <c:pt idx="19">
                  <c:v>Cutis Laxa</c:v>
                </c:pt>
                <c:pt idx="20">
                  <c:v>Pemphigus Superficial</c:v>
                </c:pt>
                <c:pt idx="21">
                  <c:v>Psoriatic Spondylitis</c:v>
                </c:pt>
                <c:pt idx="22">
                  <c:v>Dyshidrotic Eczema</c:v>
                </c:pt>
                <c:pt idx="23">
                  <c:v>Sarcoidosis</c:v>
                </c:pt>
                <c:pt idx="24">
                  <c:v>Dermatitis Seborrheic</c:v>
                </c:pt>
                <c:pt idx="25">
                  <c:v>Lichen Planus</c:v>
                </c:pt>
                <c:pt idx="26">
                  <c:v>Dermatitis Herpetiformis</c:v>
                </c:pt>
                <c:pt idx="27">
                  <c:v>Hailey-Hailey disease</c:v>
                </c:pt>
                <c:pt idx="28">
                  <c:v>Vitiligo</c:v>
                </c:pt>
                <c:pt idx="29">
                  <c:v>Rosacea</c:v>
                </c:pt>
                <c:pt idx="30">
                  <c:v>Actinic Keratosis (Solar keratosis)</c:v>
                </c:pt>
                <c:pt idx="31">
                  <c:v>Ocular cicatricial pemphigoid</c:v>
                </c:pt>
                <c:pt idx="32">
                  <c:v>IGA Pemphigus</c:v>
                </c:pt>
                <c:pt idx="33">
                  <c:v>Burning Mouth Syndrome</c:v>
                </c:pt>
              </c:strCache>
            </c:strRef>
          </c:cat>
          <c:val>
            <c:numRef>
              <c:f>'[Sample characteristics.xlsx]Derm'!$C$3:$C$36</c:f>
              <c:numCache>
                <c:formatCode>General</c:formatCode>
                <c:ptCount val="34"/>
                <c:pt idx="0">
                  <c:v>91</c:v>
                </c:pt>
                <c:pt idx="1">
                  <c:v>80</c:v>
                </c:pt>
                <c:pt idx="2">
                  <c:v>75</c:v>
                </c:pt>
                <c:pt idx="3">
                  <c:v>49</c:v>
                </c:pt>
                <c:pt idx="4">
                  <c:v>33</c:v>
                </c:pt>
                <c:pt idx="5">
                  <c:v>31</c:v>
                </c:pt>
                <c:pt idx="6">
                  <c:v>21</c:v>
                </c:pt>
                <c:pt idx="7">
                  <c:v>19</c:v>
                </c:pt>
                <c:pt idx="8">
                  <c:v>15</c:v>
                </c:pt>
                <c:pt idx="9">
                  <c:v>14</c:v>
                </c:pt>
                <c:pt idx="10">
                  <c:v>12</c:v>
                </c:pt>
                <c:pt idx="11">
                  <c:v>10</c:v>
                </c:pt>
                <c:pt idx="12">
                  <c:v>10</c:v>
                </c:pt>
                <c:pt idx="13">
                  <c:v>6</c:v>
                </c:pt>
                <c:pt idx="14">
                  <c:v>5</c:v>
                </c:pt>
                <c:pt idx="15">
                  <c:v>4</c:v>
                </c:pt>
                <c:pt idx="16">
                  <c:v>3</c:v>
                </c:pt>
                <c:pt idx="17">
                  <c:v>3</c:v>
                </c:pt>
                <c:pt idx="18">
                  <c:v>3</c:v>
                </c:pt>
                <c:pt idx="19">
                  <c:v>3</c:v>
                </c:pt>
                <c:pt idx="20">
                  <c:v>2</c:v>
                </c:pt>
                <c:pt idx="21">
                  <c:v>2</c:v>
                </c:pt>
                <c:pt idx="22">
                  <c:v>2</c:v>
                </c:pt>
                <c:pt idx="23">
                  <c:v>1</c:v>
                </c:pt>
                <c:pt idx="24">
                  <c:v>1</c:v>
                </c:pt>
                <c:pt idx="25">
                  <c:v>1</c:v>
                </c:pt>
                <c:pt idx="26">
                  <c:v>1</c:v>
                </c:pt>
                <c:pt idx="27">
                  <c:v>1</c:v>
                </c:pt>
                <c:pt idx="28">
                  <c:v>1</c:v>
                </c:pt>
                <c:pt idx="29">
                  <c:v>1</c:v>
                </c:pt>
                <c:pt idx="30">
                  <c:v>1</c:v>
                </c:pt>
                <c:pt idx="31">
                  <c:v>1</c:v>
                </c:pt>
                <c:pt idx="32">
                  <c:v>1</c:v>
                </c:pt>
                <c:pt idx="33">
                  <c:v>1</c:v>
                </c:pt>
              </c:numCache>
            </c:numRef>
          </c:val>
          <c:extLst>
            <c:ext xmlns:c16="http://schemas.microsoft.com/office/drawing/2014/chart" uri="{C3380CC4-5D6E-409C-BE32-E72D297353CC}">
              <c16:uniqueId val="{00000000-A7C8-4321-82EB-ECFA09E1040E}"/>
            </c:ext>
          </c:extLst>
        </c:ser>
        <c:dLbls>
          <c:dLblPos val="outEnd"/>
          <c:showLegendKey val="0"/>
          <c:showVal val="1"/>
          <c:showCatName val="0"/>
          <c:showSerName val="0"/>
          <c:showPercent val="0"/>
          <c:showBubbleSize val="0"/>
        </c:dLbls>
        <c:gapWidth val="219"/>
        <c:overlap val="-27"/>
        <c:axId val="854671368"/>
        <c:axId val="854672808"/>
      </c:barChart>
      <c:catAx>
        <c:axId val="854671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854672808"/>
        <c:crosses val="autoZero"/>
        <c:auto val="1"/>
        <c:lblAlgn val="ctr"/>
        <c:lblOffset val="100"/>
        <c:noMultiLvlLbl val="0"/>
      </c:catAx>
      <c:valAx>
        <c:axId val="8546728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46713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7F40E7BD_FA6D40C5.xml><?xml version="1.0" encoding="utf-8"?>
<p188:cmLst xmlns:a="http://schemas.openxmlformats.org/drawingml/2006/main" xmlns:r="http://schemas.openxmlformats.org/officeDocument/2006/relationships" xmlns:p188="http://schemas.microsoft.com/office/powerpoint/2018/8/main">
  <p188:cm id="{17AC2E57-E9E2-4F02-9947-455483FB25B3}" authorId="{E28C01AA-9B59-9A7F-29DA-F8BB6CF0CEDA}" created="2023-06-27T21:28:38.700">
    <pc:sldMkLst xmlns:pc="http://schemas.microsoft.com/office/powerpoint/2013/main/command">
      <pc:docMk/>
      <pc:sldMk cId="4201464005" sldId="2134960061"/>
    </pc:sldMkLst>
    <p188:txBody>
      <a:bodyPr/>
      <a:lstStyle/>
      <a:p>
        <a:r>
          <a:rPr lang="en-CA"/>
          <a:t>Would it be okay to add this slide? It's essentially the outcome of this study that we can now use the measure in the real world.</a:t>
        </a:r>
      </a:p>
    </p188:txBody>
  </p188:cm>
</p188: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17EB5D-3354-4D36-A521-131A71AEC467}"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GB"/>
        </a:p>
      </dgm:t>
    </dgm:pt>
    <dgm:pt modelId="{B339690D-5AAD-4329-8649-F01F3DB2642F}">
      <dgm:prSet phldrT="[Text]" custT="1"/>
      <dgm:spPr/>
      <dgm:t>
        <a:bodyPr/>
        <a:lstStyle/>
        <a:p>
          <a:r>
            <a:rPr lang="en-US" sz="1800" b="1">
              <a:latin typeface="Fira Sans" panose="020B0503050000020004" pitchFamily="34" charset="0"/>
            </a:rPr>
            <a:t>Target population</a:t>
          </a:r>
          <a:endParaRPr lang="en-GB" sz="1800" b="1">
            <a:latin typeface="Fira Sans" panose="020B0503050000020004" pitchFamily="34" charset="0"/>
          </a:endParaRPr>
        </a:p>
      </dgm:t>
    </dgm:pt>
    <dgm:pt modelId="{73F243CC-6AF7-40D7-AA64-E9130A8B49F0}" type="parTrans" cxnId="{98A11CFF-3A70-4E83-A41C-2506C6C07C69}">
      <dgm:prSet/>
      <dgm:spPr/>
      <dgm:t>
        <a:bodyPr/>
        <a:lstStyle/>
        <a:p>
          <a:endParaRPr lang="en-GB" sz="1100">
            <a:latin typeface="Fira Sans" panose="020B0503050000020004" pitchFamily="34" charset="0"/>
          </a:endParaRPr>
        </a:p>
      </dgm:t>
    </dgm:pt>
    <dgm:pt modelId="{E1A46842-B78A-4A74-9E9F-C73E49534F01}" type="sibTrans" cxnId="{98A11CFF-3A70-4E83-A41C-2506C6C07C69}">
      <dgm:prSet/>
      <dgm:spPr/>
      <dgm:t>
        <a:bodyPr/>
        <a:lstStyle/>
        <a:p>
          <a:endParaRPr lang="en-GB" sz="1100">
            <a:latin typeface="Fira Sans" panose="020B0503050000020004" pitchFamily="34" charset="0"/>
          </a:endParaRPr>
        </a:p>
      </dgm:t>
    </dgm:pt>
    <dgm:pt modelId="{389C4BE9-3178-4FFC-A82E-0077DDD7CB57}">
      <dgm:prSet phldrT="[Text]" custT="1"/>
      <dgm:spPr/>
      <dgm:t>
        <a:bodyPr/>
        <a:lstStyle/>
        <a:p>
          <a:r>
            <a:rPr lang="en-US" sz="1400" dirty="0">
              <a:latin typeface="Fira Sans" panose="020B0503050000020004" pitchFamily="34" charset="0"/>
            </a:rPr>
            <a:t>Adults (≥ 18 years) worldwide living with a dermatological condition</a:t>
          </a:r>
          <a:endParaRPr lang="en-GB" sz="1400" dirty="0">
            <a:latin typeface="Fira Sans" panose="020B0503050000020004" pitchFamily="34" charset="0"/>
          </a:endParaRPr>
        </a:p>
      </dgm:t>
    </dgm:pt>
    <dgm:pt modelId="{DE7CB2F4-8BBF-4C7F-BCA6-E462D48CCC3F}" type="parTrans" cxnId="{8B75B74F-93AF-402A-A4C6-9ABFA4892694}">
      <dgm:prSet/>
      <dgm:spPr/>
      <dgm:t>
        <a:bodyPr/>
        <a:lstStyle/>
        <a:p>
          <a:endParaRPr lang="en-GB" sz="1100">
            <a:latin typeface="Fira Sans" panose="020B0503050000020004" pitchFamily="34" charset="0"/>
          </a:endParaRPr>
        </a:p>
      </dgm:t>
    </dgm:pt>
    <dgm:pt modelId="{2DEB2003-2BF5-4BB6-92E3-6EEE4BA0A448}" type="sibTrans" cxnId="{8B75B74F-93AF-402A-A4C6-9ABFA4892694}">
      <dgm:prSet/>
      <dgm:spPr/>
      <dgm:t>
        <a:bodyPr/>
        <a:lstStyle/>
        <a:p>
          <a:endParaRPr lang="en-GB" sz="1100">
            <a:latin typeface="Fira Sans" panose="020B0503050000020004" pitchFamily="34" charset="0"/>
          </a:endParaRPr>
        </a:p>
      </dgm:t>
    </dgm:pt>
    <dgm:pt modelId="{C1E0DAB6-F37E-4111-AE9B-A92F4CEC38AA}">
      <dgm:prSet phldrT="[Text]" custT="1"/>
      <dgm:spPr/>
      <dgm:t>
        <a:bodyPr/>
        <a:lstStyle/>
        <a:p>
          <a:r>
            <a:rPr lang="en-US" sz="1800" b="1">
              <a:latin typeface="Fira Sans" panose="020B0503050000020004" pitchFamily="34" charset="0"/>
            </a:rPr>
            <a:t>Target construct</a:t>
          </a:r>
          <a:endParaRPr lang="en-GB" sz="1800" b="1">
            <a:latin typeface="Fira Sans" panose="020B0503050000020004" pitchFamily="34" charset="0"/>
          </a:endParaRPr>
        </a:p>
      </dgm:t>
    </dgm:pt>
    <dgm:pt modelId="{11D54759-FC8E-4D41-953F-155D7C433B3B}" type="parTrans" cxnId="{190B04F0-4B91-4E57-950F-1A1D9A1F71B8}">
      <dgm:prSet/>
      <dgm:spPr/>
      <dgm:t>
        <a:bodyPr/>
        <a:lstStyle/>
        <a:p>
          <a:endParaRPr lang="en-GB" sz="1100">
            <a:latin typeface="Fira Sans" panose="020B0503050000020004" pitchFamily="34" charset="0"/>
          </a:endParaRPr>
        </a:p>
      </dgm:t>
    </dgm:pt>
    <dgm:pt modelId="{1DBE2448-73EE-474A-8587-872BA870B068}" type="sibTrans" cxnId="{190B04F0-4B91-4E57-950F-1A1D9A1F71B8}">
      <dgm:prSet/>
      <dgm:spPr/>
      <dgm:t>
        <a:bodyPr/>
        <a:lstStyle/>
        <a:p>
          <a:endParaRPr lang="en-GB" sz="1100">
            <a:latin typeface="Fira Sans" panose="020B0503050000020004" pitchFamily="34" charset="0"/>
          </a:endParaRPr>
        </a:p>
      </dgm:t>
    </dgm:pt>
    <dgm:pt modelId="{46C17D80-55D8-4825-9FAC-0A0D1AE94ECD}">
      <dgm:prSet phldrT="[Text]" custT="1"/>
      <dgm:spPr/>
      <dgm:t>
        <a:bodyPr/>
        <a:lstStyle/>
        <a:p>
          <a:r>
            <a:rPr lang="en-US" sz="1400">
              <a:latin typeface="Fira Sans" panose="020B0503050000020004" pitchFamily="34" charset="0"/>
            </a:rPr>
            <a:t>Impact of dermatological conditions on the patient’s life</a:t>
          </a:r>
          <a:endParaRPr lang="en-GB" sz="1400">
            <a:latin typeface="Fira Sans" panose="020B0503050000020004" pitchFamily="34" charset="0"/>
          </a:endParaRPr>
        </a:p>
      </dgm:t>
    </dgm:pt>
    <dgm:pt modelId="{9A1F4EF1-2FBA-400A-99FA-E8165EDFD544}" type="parTrans" cxnId="{6973BDCD-7940-4F6E-B302-E558F662ED84}">
      <dgm:prSet/>
      <dgm:spPr/>
      <dgm:t>
        <a:bodyPr/>
        <a:lstStyle/>
        <a:p>
          <a:endParaRPr lang="en-GB" sz="1100">
            <a:latin typeface="Fira Sans" panose="020B0503050000020004" pitchFamily="34" charset="0"/>
          </a:endParaRPr>
        </a:p>
      </dgm:t>
    </dgm:pt>
    <dgm:pt modelId="{3F14A269-A6B4-4BDE-A412-17F6D94451B3}" type="sibTrans" cxnId="{6973BDCD-7940-4F6E-B302-E558F662ED84}">
      <dgm:prSet/>
      <dgm:spPr/>
      <dgm:t>
        <a:bodyPr/>
        <a:lstStyle/>
        <a:p>
          <a:endParaRPr lang="en-GB" sz="1100">
            <a:latin typeface="Fira Sans" panose="020B0503050000020004" pitchFamily="34" charset="0"/>
          </a:endParaRPr>
        </a:p>
      </dgm:t>
    </dgm:pt>
    <dgm:pt modelId="{52CF2831-2024-4D64-9B2D-99A195201EF7}">
      <dgm:prSet phldrT="[Text]" custT="1"/>
      <dgm:spPr/>
      <dgm:t>
        <a:bodyPr/>
        <a:lstStyle/>
        <a:p>
          <a:r>
            <a:rPr lang="en-US" sz="1800" b="1" dirty="0">
              <a:latin typeface="Fira Sans" panose="020B0503050000020004" pitchFamily="34" charset="0"/>
            </a:rPr>
            <a:t>Application</a:t>
          </a:r>
          <a:endParaRPr lang="en-GB" sz="1800" b="1" dirty="0">
            <a:latin typeface="Fira Sans" panose="020B0503050000020004" pitchFamily="34" charset="0"/>
          </a:endParaRPr>
        </a:p>
      </dgm:t>
    </dgm:pt>
    <dgm:pt modelId="{E7466AA9-4879-4F41-9085-84A8F7AACB9C}" type="parTrans" cxnId="{8FEE3C56-845A-4AEA-9D15-427A59C837C3}">
      <dgm:prSet/>
      <dgm:spPr/>
      <dgm:t>
        <a:bodyPr/>
        <a:lstStyle/>
        <a:p>
          <a:endParaRPr lang="en-GB" sz="1100">
            <a:latin typeface="Fira Sans" panose="020B0503050000020004" pitchFamily="34" charset="0"/>
          </a:endParaRPr>
        </a:p>
      </dgm:t>
    </dgm:pt>
    <dgm:pt modelId="{35F91D1F-CE69-451F-84A7-1953DBC4CA81}" type="sibTrans" cxnId="{8FEE3C56-845A-4AEA-9D15-427A59C837C3}">
      <dgm:prSet/>
      <dgm:spPr/>
      <dgm:t>
        <a:bodyPr/>
        <a:lstStyle/>
        <a:p>
          <a:endParaRPr lang="en-GB" sz="1100">
            <a:latin typeface="Fira Sans" panose="020B0503050000020004" pitchFamily="34" charset="0"/>
          </a:endParaRPr>
        </a:p>
      </dgm:t>
    </dgm:pt>
    <dgm:pt modelId="{F44FDF0E-7A2A-4D65-A557-6F784444CBD1}">
      <dgm:prSet phldrT="[Text]" custT="1"/>
      <dgm:spPr/>
      <dgm:t>
        <a:bodyPr/>
        <a:lstStyle/>
        <a:p>
          <a:r>
            <a:rPr lang="en-US" sz="1400" dirty="0">
              <a:latin typeface="Fira Sans" panose="020B0503050000020004" pitchFamily="34" charset="0"/>
            </a:rPr>
            <a:t>Research and clinical practice</a:t>
          </a:r>
          <a:endParaRPr lang="en-GB" sz="1400" dirty="0">
            <a:latin typeface="Fira Sans" panose="020B0503050000020004" pitchFamily="34" charset="0"/>
          </a:endParaRPr>
        </a:p>
      </dgm:t>
    </dgm:pt>
    <dgm:pt modelId="{3B0B0FEA-1110-44BD-BF37-5B8EBDFCF250}" type="parTrans" cxnId="{CAC09286-1DBB-4019-A4D5-DD5F072265ED}">
      <dgm:prSet/>
      <dgm:spPr/>
      <dgm:t>
        <a:bodyPr/>
        <a:lstStyle/>
        <a:p>
          <a:endParaRPr lang="en-GB" sz="1100">
            <a:latin typeface="Fira Sans" panose="020B0503050000020004" pitchFamily="34" charset="0"/>
          </a:endParaRPr>
        </a:p>
      </dgm:t>
    </dgm:pt>
    <dgm:pt modelId="{B7905ED8-5F11-4C87-8A6D-EF613819329C}" type="sibTrans" cxnId="{CAC09286-1DBB-4019-A4D5-DD5F072265ED}">
      <dgm:prSet/>
      <dgm:spPr/>
      <dgm:t>
        <a:bodyPr/>
        <a:lstStyle/>
        <a:p>
          <a:endParaRPr lang="en-GB" sz="1100">
            <a:latin typeface="Fira Sans" panose="020B0503050000020004" pitchFamily="34" charset="0"/>
          </a:endParaRPr>
        </a:p>
      </dgm:t>
    </dgm:pt>
    <dgm:pt modelId="{799F3ACD-C567-412C-963B-D8819C59C1A3}" type="pres">
      <dgm:prSet presAssocID="{2E17EB5D-3354-4D36-A521-131A71AEC467}" presName="Name0" presStyleCnt="0">
        <dgm:presLayoutVars>
          <dgm:dir/>
          <dgm:animLvl val="lvl"/>
          <dgm:resizeHandles val="exact"/>
        </dgm:presLayoutVars>
      </dgm:prSet>
      <dgm:spPr/>
    </dgm:pt>
    <dgm:pt modelId="{E5ACE367-29C2-4A13-BB2F-E3D99889015B}" type="pres">
      <dgm:prSet presAssocID="{B339690D-5AAD-4329-8649-F01F3DB2642F}" presName="composite" presStyleCnt="0"/>
      <dgm:spPr/>
    </dgm:pt>
    <dgm:pt modelId="{E4F20FD7-AB14-4791-AD2E-2DFEABE835CC}" type="pres">
      <dgm:prSet presAssocID="{B339690D-5AAD-4329-8649-F01F3DB2642F}" presName="parTx" presStyleLbl="alignNode1" presStyleIdx="0" presStyleCnt="3">
        <dgm:presLayoutVars>
          <dgm:chMax val="0"/>
          <dgm:chPref val="0"/>
          <dgm:bulletEnabled val="1"/>
        </dgm:presLayoutVars>
      </dgm:prSet>
      <dgm:spPr/>
    </dgm:pt>
    <dgm:pt modelId="{B25D9530-F99E-46DF-BCE2-270D2C8C5F5A}" type="pres">
      <dgm:prSet presAssocID="{B339690D-5AAD-4329-8649-F01F3DB2642F}" presName="desTx" presStyleLbl="alignAccFollowNode1" presStyleIdx="0" presStyleCnt="3">
        <dgm:presLayoutVars>
          <dgm:bulletEnabled val="1"/>
        </dgm:presLayoutVars>
      </dgm:prSet>
      <dgm:spPr/>
    </dgm:pt>
    <dgm:pt modelId="{2D6C08A6-5D67-4265-913C-6CE1B6A0303B}" type="pres">
      <dgm:prSet presAssocID="{E1A46842-B78A-4A74-9E9F-C73E49534F01}" presName="space" presStyleCnt="0"/>
      <dgm:spPr/>
    </dgm:pt>
    <dgm:pt modelId="{A1F93321-34CE-4A6D-A3DD-9957F795801A}" type="pres">
      <dgm:prSet presAssocID="{C1E0DAB6-F37E-4111-AE9B-A92F4CEC38AA}" presName="composite" presStyleCnt="0"/>
      <dgm:spPr/>
    </dgm:pt>
    <dgm:pt modelId="{BEDA4B9D-B0EB-4C86-86E3-646982F2635B}" type="pres">
      <dgm:prSet presAssocID="{C1E0DAB6-F37E-4111-AE9B-A92F4CEC38AA}" presName="parTx" presStyleLbl="alignNode1" presStyleIdx="1" presStyleCnt="3">
        <dgm:presLayoutVars>
          <dgm:chMax val="0"/>
          <dgm:chPref val="0"/>
          <dgm:bulletEnabled val="1"/>
        </dgm:presLayoutVars>
      </dgm:prSet>
      <dgm:spPr/>
    </dgm:pt>
    <dgm:pt modelId="{457A9B76-3EE6-4088-940C-EC22B1A62469}" type="pres">
      <dgm:prSet presAssocID="{C1E0DAB6-F37E-4111-AE9B-A92F4CEC38AA}" presName="desTx" presStyleLbl="alignAccFollowNode1" presStyleIdx="1" presStyleCnt="3">
        <dgm:presLayoutVars>
          <dgm:bulletEnabled val="1"/>
        </dgm:presLayoutVars>
      </dgm:prSet>
      <dgm:spPr/>
    </dgm:pt>
    <dgm:pt modelId="{88FFA89E-91D1-44EC-9793-023053059293}" type="pres">
      <dgm:prSet presAssocID="{1DBE2448-73EE-474A-8587-872BA870B068}" presName="space" presStyleCnt="0"/>
      <dgm:spPr/>
    </dgm:pt>
    <dgm:pt modelId="{1A2069C7-AC4F-4698-A5C0-C0D9AEA78D45}" type="pres">
      <dgm:prSet presAssocID="{52CF2831-2024-4D64-9B2D-99A195201EF7}" presName="composite" presStyleCnt="0"/>
      <dgm:spPr/>
    </dgm:pt>
    <dgm:pt modelId="{210FB130-3B68-4064-B348-EB8C0257D147}" type="pres">
      <dgm:prSet presAssocID="{52CF2831-2024-4D64-9B2D-99A195201EF7}" presName="parTx" presStyleLbl="alignNode1" presStyleIdx="2" presStyleCnt="3">
        <dgm:presLayoutVars>
          <dgm:chMax val="0"/>
          <dgm:chPref val="0"/>
          <dgm:bulletEnabled val="1"/>
        </dgm:presLayoutVars>
      </dgm:prSet>
      <dgm:spPr/>
    </dgm:pt>
    <dgm:pt modelId="{EF51E07B-D41A-4258-9747-C40B8E0BCB32}" type="pres">
      <dgm:prSet presAssocID="{52CF2831-2024-4D64-9B2D-99A195201EF7}" presName="desTx" presStyleLbl="alignAccFollowNode1" presStyleIdx="2" presStyleCnt="3">
        <dgm:presLayoutVars>
          <dgm:bulletEnabled val="1"/>
        </dgm:presLayoutVars>
      </dgm:prSet>
      <dgm:spPr/>
    </dgm:pt>
  </dgm:ptLst>
  <dgm:cxnLst>
    <dgm:cxn modelId="{BF747C0D-8CE7-4626-8269-D8F44EE91615}" type="presOf" srcId="{389C4BE9-3178-4FFC-A82E-0077DDD7CB57}" destId="{B25D9530-F99E-46DF-BCE2-270D2C8C5F5A}" srcOrd="0" destOrd="0" presId="urn:microsoft.com/office/officeart/2005/8/layout/hList1"/>
    <dgm:cxn modelId="{CA94886A-A93B-40FC-B3B1-993B8E045128}" type="presOf" srcId="{C1E0DAB6-F37E-4111-AE9B-A92F4CEC38AA}" destId="{BEDA4B9D-B0EB-4C86-86E3-646982F2635B}" srcOrd="0" destOrd="0" presId="urn:microsoft.com/office/officeart/2005/8/layout/hList1"/>
    <dgm:cxn modelId="{8B75B74F-93AF-402A-A4C6-9ABFA4892694}" srcId="{B339690D-5AAD-4329-8649-F01F3DB2642F}" destId="{389C4BE9-3178-4FFC-A82E-0077DDD7CB57}" srcOrd="0" destOrd="0" parTransId="{DE7CB2F4-8BBF-4C7F-BCA6-E462D48CCC3F}" sibTransId="{2DEB2003-2BF5-4BB6-92E3-6EEE4BA0A448}"/>
    <dgm:cxn modelId="{8C443B52-95AA-4224-9E1D-D642076201D8}" type="presOf" srcId="{2E17EB5D-3354-4D36-A521-131A71AEC467}" destId="{799F3ACD-C567-412C-963B-D8819C59C1A3}" srcOrd="0" destOrd="0" presId="urn:microsoft.com/office/officeart/2005/8/layout/hList1"/>
    <dgm:cxn modelId="{8FEE3C56-845A-4AEA-9D15-427A59C837C3}" srcId="{2E17EB5D-3354-4D36-A521-131A71AEC467}" destId="{52CF2831-2024-4D64-9B2D-99A195201EF7}" srcOrd="2" destOrd="0" parTransId="{E7466AA9-4879-4F41-9085-84A8F7AACB9C}" sibTransId="{35F91D1F-CE69-451F-84A7-1953DBC4CA81}"/>
    <dgm:cxn modelId="{CAC09286-1DBB-4019-A4D5-DD5F072265ED}" srcId="{52CF2831-2024-4D64-9B2D-99A195201EF7}" destId="{F44FDF0E-7A2A-4D65-A557-6F784444CBD1}" srcOrd="0" destOrd="0" parTransId="{3B0B0FEA-1110-44BD-BF37-5B8EBDFCF250}" sibTransId="{B7905ED8-5F11-4C87-8A6D-EF613819329C}"/>
    <dgm:cxn modelId="{5BECA9AE-4EEE-4554-AD34-EC96B9D5D6C6}" type="presOf" srcId="{B339690D-5AAD-4329-8649-F01F3DB2642F}" destId="{E4F20FD7-AB14-4791-AD2E-2DFEABE835CC}" srcOrd="0" destOrd="0" presId="urn:microsoft.com/office/officeart/2005/8/layout/hList1"/>
    <dgm:cxn modelId="{EED9CECB-07E1-48F2-8AE2-6D334C09A116}" type="presOf" srcId="{F44FDF0E-7A2A-4D65-A557-6F784444CBD1}" destId="{EF51E07B-D41A-4258-9747-C40B8E0BCB32}" srcOrd="0" destOrd="0" presId="urn:microsoft.com/office/officeart/2005/8/layout/hList1"/>
    <dgm:cxn modelId="{6973BDCD-7940-4F6E-B302-E558F662ED84}" srcId="{C1E0DAB6-F37E-4111-AE9B-A92F4CEC38AA}" destId="{46C17D80-55D8-4825-9FAC-0A0D1AE94ECD}" srcOrd="0" destOrd="0" parTransId="{9A1F4EF1-2FBA-400A-99FA-E8165EDFD544}" sibTransId="{3F14A269-A6B4-4BDE-A412-17F6D94451B3}"/>
    <dgm:cxn modelId="{53CCCAEA-B2EA-4C4E-9AC1-1376E3C14BA4}" type="presOf" srcId="{46C17D80-55D8-4825-9FAC-0A0D1AE94ECD}" destId="{457A9B76-3EE6-4088-940C-EC22B1A62469}" srcOrd="0" destOrd="0" presId="urn:microsoft.com/office/officeart/2005/8/layout/hList1"/>
    <dgm:cxn modelId="{3C01EDEA-B6AB-4BB5-9E03-74C6445BDD66}" type="presOf" srcId="{52CF2831-2024-4D64-9B2D-99A195201EF7}" destId="{210FB130-3B68-4064-B348-EB8C0257D147}" srcOrd="0" destOrd="0" presId="urn:microsoft.com/office/officeart/2005/8/layout/hList1"/>
    <dgm:cxn modelId="{190B04F0-4B91-4E57-950F-1A1D9A1F71B8}" srcId="{2E17EB5D-3354-4D36-A521-131A71AEC467}" destId="{C1E0DAB6-F37E-4111-AE9B-A92F4CEC38AA}" srcOrd="1" destOrd="0" parTransId="{11D54759-FC8E-4D41-953F-155D7C433B3B}" sibTransId="{1DBE2448-73EE-474A-8587-872BA870B068}"/>
    <dgm:cxn modelId="{98A11CFF-3A70-4E83-A41C-2506C6C07C69}" srcId="{2E17EB5D-3354-4D36-A521-131A71AEC467}" destId="{B339690D-5AAD-4329-8649-F01F3DB2642F}" srcOrd="0" destOrd="0" parTransId="{73F243CC-6AF7-40D7-AA64-E9130A8B49F0}" sibTransId="{E1A46842-B78A-4A74-9E9F-C73E49534F01}"/>
    <dgm:cxn modelId="{7BD7D521-1521-4B42-A2A6-286FB63E404E}" type="presParOf" srcId="{799F3ACD-C567-412C-963B-D8819C59C1A3}" destId="{E5ACE367-29C2-4A13-BB2F-E3D99889015B}" srcOrd="0" destOrd="0" presId="urn:microsoft.com/office/officeart/2005/8/layout/hList1"/>
    <dgm:cxn modelId="{EEBFE4F6-42F5-4C41-9718-0318A91E47EE}" type="presParOf" srcId="{E5ACE367-29C2-4A13-BB2F-E3D99889015B}" destId="{E4F20FD7-AB14-4791-AD2E-2DFEABE835CC}" srcOrd="0" destOrd="0" presId="urn:microsoft.com/office/officeart/2005/8/layout/hList1"/>
    <dgm:cxn modelId="{562A0860-89CC-440A-AFAF-71C02AAAE74C}" type="presParOf" srcId="{E5ACE367-29C2-4A13-BB2F-E3D99889015B}" destId="{B25D9530-F99E-46DF-BCE2-270D2C8C5F5A}" srcOrd="1" destOrd="0" presId="urn:microsoft.com/office/officeart/2005/8/layout/hList1"/>
    <dgm:cxn modelId="{EBCBA4C8-55F2-4B86-A346-819061FF5974}" type="presParOf" srcId="{799F3ACD-C567-412C-963B-D8819C59C1A3}" destId="{2D6C08A6-5D67-4265-913C-6CE1B6A0303B}" srcOrd="1" destOrd="0" presId="urn:microsoft.com/office/officeart/2005/8/layout/hList1"/>
    <dgm:cxn modelId="{1EBFD90F-2569-4C3D-BFD7-BAA927ED068A}" type="presParOf" srcId="{799F3ACD-C567-412C-963B-D8819C59C1A3}" destId="{A1F93321-34CE-4A6D-A3DD-9957F795801A}" srcOrd="2" destOrd="0" presId="urn:microsoft.com/office/officeart/2005/8/layout/hList1"/>
    <dgm:cxn modelId="{1246B190-486E-409D-B844-630B76AC354D}" type="presParOf" srcId="{A1F93321-34CE-4A6D-A3DD-9957F795801A}" destId="{BEDA4B9D-B0EB-4C86-86E3-646982F2635B}" srcOrd="0" destOrd="0" presId="urn:microsoft.com/office/officeart/2005/8/layout/hList1"/>
    <dgm:cxn modelId="{7BB140F7-6C70-4B11-81F6-5A1A23CFEB15}" type="presParOf" srcId="{A1F93321-34CE-4A6D-A3DD-9957F795801A}" destId="{457A9B76-3EE6-4088-940C-EC22B1A62469}" srcOrd="1" destOrd="0" presId="urn:microsoft.com/office/officeart/2005/8/layout/hList1"/>
    <dgm:cxn modelId="{FC55DCF8-56AB-4DF7-8A63-1A0979D5E33A}" type="presParOf" srcId="{799F3ACD-C567-412C-963B-D8819C59C1A3}" destId="{88FFA89E-91D1-44EC-9793-023053059293}" srcOrd="3" destOrd="0" presId="urn:microsoft.com/office/officeart/2005/8/layout/hList1"/>
    <dgm:cxn modelId="{835624B4-8911-4423-98F2-4C058BF07B0D}" type="presParOf" srcId="{799F3ACD-C567-412C-963B-D8819C59C1A3}" destId="{1A2069C7-AC4F-4698-A5C0-C0D9AEA78D45}" srcOrd="4" destOrd="0" presId="urn:microsoft.com/office/officeart/2005/8/layout/hList1"/>
    <dgm:cxn modelId="{C5C1CD57-B5C2-4E24-9E37-A2B321389EC1}" type="presParOf" srcId="{1A2069C7-AC4F-4698-A5C0-C0D9AEA78D45}" destId="{210FB130-3B68-4064-B348-EB8C0257D147}" srcOrd="0" destOrd="0" presId="urn:microsoft.com/office/officeart/2005/8/layout/hList1"/>
    <dgm:cxn modelId="{1C42D2EF-1A47-4612-AFD9-CB81021ABDBC}" type="presParOf" srcId="{1A2069C7-AC4F-4698-A5C0-C0D9AEA78D45}" destId="{EF51E07B-D41A-4258-9747-C40B8E0BCB3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5099DE-4D21-425E-8DB8-CDA8ABDD9EF3}"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CA"/>
        </a:p>
      </dgm:t>
    </dgm:pt>
    <dgm:pt modelId="{12890468-EEA2-43D1-9FD5-B7F9597FD4A8}">
      <dgm:prSet phldrT="[Text]" custT="1"/>
      <dgm:spPr/>
      <dgm:t>
        <a:bodyPr/>
        <a:lstStyle/>
        <a:p>
          <a:r>
            <a:rPr lang="en-CA" sz="1800" dirty="0"/>
            <a:t>Item gathering (Qualitative interviews): 2019-2020</a:t>
          </a:r>
        </a:p>
      </dgm:t>
    </dgm:pt>
    <dgm:pt modelId="{C1F0B087-C418-4488-87B4-B96BA50DD02F}" type="parTrans" cxnId="{71D56420-F1EB-410A-AF5C-B2BDC477E3FF}">
      <dgm:prSet/>
      <dgm:spPr/>
      <dgm:t>
        <a:bodyPr/>
        <a:lstStyle/>
        <a:p>
          <a:endParaRPr lang="en-CA" sz="2000"/>
        </a:p>
      </dgm:t>
    </dgm:pt>
    <dgm:pt modelId="{DCC47B34-F9FF-49BA-B91D-30B8EA83023E}" type="sibTrans" cxnId="{71D56420-F1EB-410A-AF5C-B2BDC477E3FF}">
      <dgm:prSet/>
      <dgm:spPr/>
      <dgm:t>
        <a:bodyPr/>
        <a:lstStyle/>
        <a:p>
          <a:endParaRPr lang="en-CA" sz="2000"/>
        </a:p>
      </dgm:t>
    </dgm:pt>
    <dgm:pt modelId="{BA1DC333-04CB-45FD-A3DD-A72CF4CDE76B}">
      <dgm:prSet phldrT="[Text]" custT="1"/>
      <dgm:spPr/>
      <dgm:t>
        <a:bodyPr/>
        <a:lstStyle/>
        <a:p>
          <a:r>
            <a:rPr lang="en-CA" sz="1400" dirty="0"/>
            <a:t>Workshop: </a:t>
          </a:r>
          <a:r>
            <a:rPr lang="en-CA" sz="1400" b="1" dirty="0"/>
            <a:t>37</a:t>
          </a:r>
          <a:r>
            <a:rPr lang="en-CA" sz="1400" dirty="0"/>
            <a:t> patients in </a:t>
          </a:r>
          <a:r>
            <a:rPr lang="en-CA" sz="1400" b="1" dirty="0"/>
            <a:t>16</a:t>
          </a:r>
          <a:r>
            <a:rPr lang="en-CA" sz="1400" dirty="0"/>
            <a:t> countries and </a:t>
          </a:r>
          <a:r>
            <a:rPr lang="en-CA" sz="1400" b="1" dirty="0"/>
            <a:t>14</a:t>
          </a:r>
          <a:r>
            <a:rPr lang="en-CA" sz="1400" dirty="0"/>
            <a:t> diseases</a:t>
          </a:r>
        </a:p>
      </dgm:t>
    </dgm:pt>
    <dgm:pt modelId="{05FDE753-9DC9-417C-B7DD-A4CCD4EC0D34}" type="parTrans" cxnId="{CE5495B1-EB85-46CF-9B50-BB92C30C4A62}">
      <dgm:prSet/>
      <dgm:spPr/>
      <dgm:t>
        <a:bodyPr/>
        <a:lstStyle/>
        <a:p>
          <a:endParaRPr lang="en-CA" sz="2000"/>
        </a:p>
      </dgm:t>
    </dgm:pt>
    <dgm:pt modelId="{EBF0EE05-1F20-4529-A5BA-DF357ECE80E9}" type="sibTrans" cxnId="{CE5495B1-EB85-46CF-9B50-BB92C30C4A62}">
      <dgm:prSet/>
      <dgm:spPr/>
      <dgm:t>
        <a:bodyPr/>
        <a:lstStyle/>
        <a:p>
          <a:endParaRPr lang="en-CA" sz="2000"/>
        </a:p>
      </dgm:t>
    </dgm:pt>
    <dgm:pt modelId="{E8D3AFEA-1BFB-4A69-954B-A708AE497FB1}">
      <dgm:prSet phldrT="[Text]" custT="1"/>
      <dgm:spPr/>
      <dgm:t>
        <a:bodyPr/>
        <a:lstStyle/>
        <a:p>
          <a:r>
            <a:rPr lang="en-CA" sz="1400"/>
            <a:t>Patient interviews: </a:t>
          </a:r>
          <a:r>
            <a:rPr lang="en-CA" sz="1400" b="1"/>
            <a:t>28</a:t>
          </a:r>
          <a:r>
            <a:rPr lang="en-CA" sz="1400"/>
            <a:t> patients in </a:t>
          </a:r>
          <a:r>
            <a:rPr lang="en-CA" sz="1400" b="1"/>
            <a:t>11</a:t>
          </a:r>
          <a:r>
            <a:rPr lang="en-CA" sz="1400"/>
            <a:t> countries and </a:t>
          </a:r>
          <a:r>
            <a:rPr lang="en-CA" sz="1400" b="1"/>
            <a:t>5</a:t>
          </a:r>
          <a:r>
            <a:rPr lang="en-CA" sz="1400"/>
            <a:t> diseases</a:t>
          </a:r>
        </a:p>
      </dgm:t>
    </dgm:pt>
    <dgm:pt modelId="{E260466A-5274-4C48-A353-E65CEFD7A8C6}" type="parTrans" cxnId="{ED80087B-2588-479B-ABC0-A089EAF829B9}">
      <dgm:prSet/>
      <dgm:spPr/>
      <dgm:t>
        <a:bodyPr/>
        <a:lstStyle/>
        <a:p>
          <a:endParaRPr lang="en-CA" sz="2000"/>
        </a:p>
      </dgm:t>
    </dgm:pt>
    <dgm:pt modelId="{F260B0CA-0991-40F2-9380-E24EB0C4F87A}" type="sibTrans" cxnId="{ED80087B-2588-479B-ABC0-A089EAF829B9}">
      <dgm:prSet/>
      <dgm:spPr/>
      <dgm:t>
        <a:bodyPr/>
        <a:lstStyle/>
        <a:p>
          <a:endParaRPr lang="en-CA" sz="2000"/>
        </a:p>
      </dgm:t>
    </dgm:pt>
    <dgm:pt modelId="{949E59D7-793C-48EC-837A-CBCA541F1E94}">
      <dgm:prSet phldrT="[Text]" custT="1"/>
      <dgm:spPr/>
      <dgm:t>
        <a:bodyPr/>
        <a:lstStyle/>
        <a:p>
          <a:r>
            <a:rPr lang="en-CA" sz="1800" dirty="0"/>
            <a:t>Delphi study (2 rounds): 2020-2021</a:t>
          </a:r>
        </a:p>
      </dgm:t>
    </dgm:pt>
    <dgm:pt modelId="{3ADD1725-5A97-477A-BFC8-62362E10D8C7}" type="parTrans" cxnId="{364DF871-980B-49B0-82DB-DF47D4EAC832}">
      <dgm:prSet/>
      <dgm:spPr/>
      <dgm:t>
        <a:bodyPr/>
        <a:lstStyle/>
        <a:p>
          <a:endParaRPr lang="en-CA" sz="2000"/>
        </a:p>
      </dgm:t>
    </dgm:pt>
    <dgm:pt modelId="{8E767A6D-37C9-4448-92A7-CD5CC60CE42E}" type="sibTrans" cxnId="{364DF871-980B-49B0-82DB-DF47D4EAC832}">
      <dgm:prSet/>
      <dgm:spPr/>
      <dgm:t>
        <a:bodyPr/>
        <a:lstStyle/>
        <a:p>
          <a:endParaRPr lang="en-CA" sz="2000"/>
        </a:p>
      </dgm:t>
    </dgm:pt>
    <dgm:pt modelId="{494E1EC2-3348-4F32-84DB-0A5F134E0923}">
      <dgm:prSet phldrT="[Text]" custT="1"/>
      <dgm:spPr/>
      <dgm:t>
        <a:bodyPr/>
        <a:lstStyle/>
        <a:p>
          <a:pPr rtl="0"/>
          <a:r>
            <a:rPr lang="en-CA" sz="1400" b="1" spc="-30">
              <a:ea typeface="Calibri" panose="020F0502020204030204" pitchFamily="34" charset="0"/>
              <a:cs typeface="Times New Roman"/>
            </a:rPr>
            <a:t>1154</a:t>
          </a:r>
          <a:r>
            <a:rPr lang="en-CA" sz="1400" spc="-30">
              <a:ea typeface="Calibri" panose="020F0502020204030204" pitchFamily="34" charset="0"/>
              <a:cs typeface="Times New Roman"/>
            </a:rPr>
            <a:t> patients in </a:t>
          </a:r>
          <a:r>
            <a:rPr lang="en-CA" sz="1400" b="1" spc="-30">
              <a:ea typeface="Calibri" panose="020F0502020204030204" pitchFamily="34" charset="0"/>
              <a:cs typeface="Times New Roman"/>
            </a:rPr>
            <a:t>61</a:t>
          </a:r>
          <a:r>
            <a:rPr lang="en-CA" sz="1400" spc="-30">
              <a:ea typeface="Calibri" panose="020F0502020204030204" pitchFamily="34" charset="0"/>
              <a:cs typeface="Times New Roman"/>
            </a:rPr>
            <a:t> countries and </a:t>
          </a:r>
          <a:r>
            <a:rPr lang="en-CA" sz="1400" b="1" spc="-30">
              <a:ea typeface="Calibri" panose="020F0502020204030204" pitchFamily="34" charset="0"/>
              <a:cs typeface="Times New Roman"/>
            </a:rPr>
            <a:t>90</a:t>
          </a:r>
          <a:r>
            <a:rPr lang="en-CA" sz="1400" spc="-30">
              <a:ea typeface="Calibri" panose="020F0502020204030204" pitchFamily="34" charset="0"/>
              <a:cs typeface="Times New Roman"/>
            </a:rPr>
            <a:t> diseases</a:t>
          </a:r>
          <a:r>
            <a:rPr lang="en-CA" sz="1400" spc="-30">
              <a:latin typeface="Calibri Light" panose="020F0302020204030204"/>
              <a:cs typeface="Times New Roman"/>
            </a:rPr>
            <a:t> </a:t>
          </a:r>
          <a:endParaRPr lang="en-CA" sz="1400"/>
        </a:p>
      </dgm:t>
    </dgm:pt>
    <dgm:pt modelId="{156545F4-6830-4157-8DDE-EBA71D48EC31}" type="parTrans" cxnId="{5DEA4F72-74AB-43C3-AE72-299B616DFABD}">
      <dgm:prSet/>
      <dgm:spPr/>
      <dgm:t>
        <a:bodyPr/>
        <a:lstStyle/>
        <a:p>
          <a:endParaRPr lang="en-CA" sz="2000"/>
        </a:p>
      </dgm:t>
    </dgm:pt>
    <dgm:pt modelId="{1421C6AE-A3BF-4070-B2E5-9D0E5B0042F0}" type="sibTrans" cxnId="{5DEA4F72-74AB-43C3-AE72-299B616DFABD}">
      <dgm:prSet/>
      <dgm:spPr/>
      <dgm:t>
        <a:bodyPr/>
        <a:lstStyle/>
        <a:p>
          <a:endParaRPr lang="en-CA" sz="2000"/>
        </a:p>
      </dgm:t>
    </dgm:pt>
    <dgm:pt modelId="{1BEFDB51-C1D5-4955-A97C-9064C0356B16}">
      <dgm:prSet phldrT="[Text]" custT="1"/>
      <dgm:spPr>
        <a:solidFill>
          <a:schemeClr val="accent2">
            <a:lumMod val="75000"/>
          </a:schemeClr>
        </a:solidFill>
      </dgm:spPr>
      <dgm:t>
        <a:bodyPr/>
        <a:lstStyle/>
        <a:p>
          <a:r>
            <a:rPr lang="en-CA" sz="1800" dirty="0"/>
            <a:t>Cognitive Interviews: 2021</a:t>
          </a:r>
        </a:p>
      </dgm:t>
    </dgm:pt>
    <dgm:pt modelId="{B40217FF-32D1-4C60-AABF-A2C9624293E3}" type="parTrans" cxnId="{2693826D-AB4E-4E9D-A569-193D1661A3B5}">
      <dgm:prSet/>
      <dgm:spPr/>
      <dgm:t>
        <a:bodyPr/>
        <a:lstStyle/>
        <a:p>
          <a:endParaRPr lang="en-CA" sz="2000"/>
        </a:p>
      </dgm:t>
    </dgm:pt>
    <dgm:pt modelId="{B44796E7-53E4-403E-800F-6D648734D895}" type="sibTrans" cxnId="{2693826D-AB4E-4E9D-A569-193D1661A3B5}">
      <dgm:prSet/>
      <dgm:spPr/>
      <dgm:t>
        <a:bodyPr/>
        <a:lstStyle/>
        <a:p>
          <a:endParaRPr lang="en-CA" sz="2000"/>
        </a:p>
      </dgm:t>
    </dgm:pt>
    <dgm:pt modelId="{BBBA7D85-A03D-4BD3-89E8-384B599C8945}">
      <dgm:prSet phldrT="[Text]" custT="1"/>
      <dgm:spPr/>
      <dgm:t>
        <a:bodyPr/>
        <a:lstStyle/>
        <a:p>
          <a:r>
            <a:rPr lang="en-US" sz="1400" b="1" dirty="0"/>
            <a:t>12</a:t>
          </a:r>
          <a:r>
            <a:rPr lang="en-US" sz="1400" dirty="0"/>
            <a:t> patients in </a:t>
          </a:r>
          <a:r>
            <a:rPr lang="en-US" sz="1400" b="1" dirty="0"/>
            <a:t>4</a:t>
          </a:r>
          <a:r>
            <a:rPr lang="en-US" sz="1400" dirty="0"/>
            <a:t> countries and </a:t>
          </a:r>
          <a:r>
            <a:rPr lang="en-US" sz="1400" b="1" dirty="0"/>
            <a:t>6</a:t>
          </a:r>
          <a:r>
            <a:rPr lang="en-US" sz="1400" dirty="0"/>
            <a:t> diseases</a:t>
          </a:r>
          <a:endParaRPr lang="en-CA" sz="1400" dirty="0"/>
        </a:p>
      </dgm:t>
    </dgm:pt>
    <dgm:pt modelId="{AC095CF3-4E75-48F7-9974-A4E07CE71F2A}" type="parTrans" cxnId="{99A753E7-FCE2-4791-BD28-BC520C0465E6}">
      <dgm:prSet/>
      <dgm:spPr/>
      <dgm:t>
        <a:bodyPr/>
        <a:lstStyle/>
        <a:p>
          <a:endParaRPr lang="en-CA" sz="2000"/>
        </a:p>
      </dgm:t>
    </dgm:pt>
    <dgm:pt modelId="{DD86E545-17AF-4909-9285-26D22F6A1EF0}" type="sibTrans" cxnId="{99A753E7-FCE2-4791-BD28-BC520C0465E6}">
      <dgm:prSet/>
      <dgm:spPr/>
      <dgm:t>
        <a:bodyPr/>
        <a:lstStyle/>
        <a:p>
          <a:endParaRPr lang="en-CA" sz="2000"/>
        </a:p>
      </dgm:t>
    </dgm:pt>
    <dgm:pt modelId="{41F22FBD-72FD-4A78-B374-BEC09F10D77F}">
      <dgm:prSet phldrT="[Text]" custT="1"/>
      <dgm:spPr/>
      <dgm:t>
        <a:bodyPr/>
        <a:lstStyle/>
        <a:p>
          <a:r>
            <a:rPr lang="en-CA" sz="1400" kern="1200" dirty="0"/>
            <a:t>504 patients in 38 countries and 35 diseases</a:t>
          </a:r>
        </a:p>
      </dgm:t>
    </dgm:pt>
    <dgm:pt modelId="{CCEABC88-B0B5-44C7-9C5E-138B386742C6}" type="parTrans" cxnId="{AAD26660-12D7-4D8D-8699-79813F0EBB99}">
      <dgm:prSet/>
      <dgm:spPr/>
      <dgm:t>
        <a:bodyPr/>
        <a:lstStyle/>
        <a:p>
          <a:endParaRPr lang="en-CA" sz="2000"/>
        </a:p>
      </dgm:t>
    </dgm:pt>
    <dgm:pt modelId="{EE1D5B6A-89DB-42E7-88D8-EFE0467374CE}" type="sibTrans" cxnId="{AAD26660-12D7-4D8D-8699-79813F0EBB99}">
      <dgm:prSet/>
      <dgm:spPr/>
      <dgm:t>
        <a:bodyPr/>
        <a:lstStyle/>
        <a:p>
          <a:endParaRPr lang="en-CA" sz="2000"/>
        </a:p>
      </dgm:t>
    </dgm:pt>
    <dgm:pt modelId="{02F308D1-40C5-4ADD-8172-98B927F49068}">
      <dgm:prSet phldrT="[Text]" custT="1"/>
      <dgm:spPr>
        <a:solidFill>
          <a:schemeClr val="accent4">
            <a:lumMod val="75000"/>
          </a:schemeClr>
        </a:solidFill>
      </dgm:spPr>
      <dgm:t>
        <a:bodyPr/>
        <a:lstStyle/>
        <a:p>
          <a:r>
            <a:rPr lang="en-CA" sz="1800" dirty="0"/>
            <a:t>Field testing study: 2021</a:t>
          </a:r>
        </a:p>
      </dgm:t>
    </dgm:pt>
    <dgm:pt modelId="{E08DD16D-1C8E-45A5-94AE-5756F866B0FE}" type="parTrans" cxnId="{CEDD1112-A56F-485F-BA1D-F0DED00A0944}">
      <dgm:prSet/>
      <dgm:spPr/>
      <dgm:t>
        <a:bodyPr/>
        <a:lstStyle/>
        <a:p>
          <a:endParaRPr lang="en-CA" sz="2000"/>
        </a:p>
      </dgm:t>
    </dgm:pt>
    <dgm:pt modelId="{AA685699-CFBF-4B6C-BB96-784939D24541}" type="sibTrans" cxnId="{CEDD1112-A56F-485F-BA1D-F0DED00A0944}">
      <dgm:prSet/>
      <dgm:spPr/>
      <dgm:t>
        <a:bodyPr/>
        <a:lstStyle/>
        <a:p>
          <a:endParaRPr lang="en-CA" sz="2000"/>
        </a:p>
      </dgm:t>
    </dgm:pt>
    <dgm:pt modelId="{4F776D67-9ED0-4A78-8834-B48EFB33E3C2}">
      <dgm:prSet phldrT="[Text]" custT="1"/>
      <dgm:spPr/>
      <dgm:t>
        <a:bodyPr/>
        <a:lstStyle/>
        <a:p>
          <a:r>
            <a:rPr lang="en-CA" sz="1400"/>
            <a:t>Outcome: </a:t>
          </a:r>
          <a:r>
            <a:rPr lang="en-CA" sz="1400" b="1" i="1"/>
            <a:t>263 items</a:t>
          </a:r>
        </a:p>
      </dgm:t>
    </dgm:pt>
    <dgm:pt modelId="{DFC50601-3987-4D85-A718-C45CE7B46564}" type="parTrans" cxnId="{90F063A9-1548-422F-A436-47D9E358562D}">
      <dgm:prSet/>
      <dgm:spPr/>
      <dgm:t>
        <a:bodyPr/>
        <a:lstStyle/>
        <a:p>
          <a:endParaRPr lang="en-CA" sz="2000"/>
        </a:p>
      </dgm:t>
    </dgm:pt>
    <dgm:pt modelId="{9BAE004B-1B0E-400C-A91D-7204F66B5EA8}" type="sibTrans" cxnId="{90F063A9-1548-422F-A436-47D9E358562D}">
      <dgm:prSet/>
      <dgm:spPr/>
      <dgm:t>
        <a:bodyPr/>
        <a:lstStyle/>
        <a:p>
          <a:endParaRPr lang="en-CA" sz="2000"/>
        </a:p>
      </dgm:t>
    </dgm:pt>
    <dgm:pt modelId="{E2E3839F-4E16-4869-976A-C6F0B7D164B0}">
      <dgm:prSet phldrT="[Text]" custT="1"/>
      <dgm:spPr/>
      <dgm:t>
        <a:bodyPr/>
        <a:lstStyle/>
        <a:p>
          <a:r>
            <a:rPr lang="en-CA" sz="1400" dirty="0"/>
            <a:t>Outcome: </a:t>
          </a:r>
          <a:r>
            <a:rPr lang="en-CA" sz="1400" b="1" i="1" dirty="0"/>
            <a:t>27 items (5 domains)</a:t>
          </a:r>
        </a:p>
      </dgm:t>
    </dgm:pt>
    <dgm:pt modelId="{E7703346-694F-42A0-9386-B94AB677EE44}" type="parTrans" cxnId="{182FB6A3-F84C-4472-94C4-780C09852391}">
      <dgm:prSet/>
      <dgm:spPr/>
      <dgm:t>
        <a:bodyPr/>
        <a:lstStyle/>
        <a:p>
          <a:endParaRPr lang="en-CA" sz="2000"/>
        </a:p>
      </dgm:t>
    </dgm:pt>
    <dgm:pt modelId="{DA221F91-65AB-42BE-ADA9-0AA297AB27FA}" type="sibTrans" cxnId="{182FB6A3-F84C-4472-94C4-780C09852391}">
      <dgm:prSet/>
      <dgm:spPr/>
      <dgm:t>
        <a:bodyPr/>
        <a:lstStyle/>
        <a:p>
          <a:endParaRPr lang="en-CA" sz="2000"/>
        </a:p>
      </dgm:t>
    </dgm:pt>
    <dgm:pt modelId="{018C4B4D-8B81-4551-8E38-2042767CB1B1}">
      <dgm:prSet phldrT="[Text]" custT="1"/>
      <dgm:spPr/>
      <dgm:t>
        <a:bodyPr/>
        <a:lstStyle/>
        <a:p>
          <a:r>
            <a:rPr lang="en-CA" sz="1400" dirty="0"/>
            <a:t>Outcome: </a:t>
          </a:r>
          <a:r>
            <a:rPr lang="en-CA" sz="1400" b="1" i="1" dirty="0"/>
            <a:t>26 items (5 domains)</a:t>
          </a:r>
        </a:p>
      </dgm:t>
    </dgm:pt>
    <dgm:pt modelId="{DBEB2112-9B6C-4D46-8647-87ED1BF80C8B}" type="parTrans" cxnId="{23EB2DDA-82F8-4296-B81C-12F6C472F7C3}">
      <dgm:prSet/>
      <dgm:spPr/>
      <dgm:t>
        <a:bodyPr/>
        <a:lstStyle/>
        <a:p>
          <a:endParaRPr lang="en-CA" sz="2000"/>
        </a:p>
      </dgm:t>
    </dgm:pt>
    <dgm:pt modelId="{4DDBD29C-58F5-40BC-8166-E68ABF87DF7E}" type="sibTrans" cxnId="{23EB2DDA-82F8-4296-B81C-12F6C472F7C3}">
      <dgm:prSet/>
      <dgm:spPr/>
      <dgm:t>
        <a:bodyPr/>
        <a:lstStyle/>
        <a:p>
          <a:endParaRPr lang="en-CA" sz="2000"/>
        </a:p>
      </dgm:t>
    </dgm:pt>
    <dgm:pt modelId="{ADAF1CD1-3EA1-4960-AD9B-FDA628C3C8C3}">
      <dgm:prSet phldrT="[Text]" custT="1"/>
      <dgm:spPr/>
      <dgm:t>
        <a:bodyPr/>
        <a:lstStyle/>
        <a:p>
          <a:r>
            <a:rPr lang="en-CA" sz="1400" kern="1200" dirty="0"/>
            <a:t>Outcome: </a:t>
          </a:r>
          <a:r>
            <a:rPr lang="en-CA" sz="1400" b="1" i="1" kern="1200" dirty="0"/>
            <a:t>16 items (4 domains)</a:t>
          </a:r>
          <a:endParaRPr lang="en-CA" sz="1400" b="0" kern="1200" dirty="0">
            <a:latin typeface="+mn-lt"/>
          </a:endParaRPr>
        </a:p>
      </dgm:t>
    </dgm:pt>
    <dgm:pt modelId="{074ECC46-6F51-4F49-965E-F7F13256CCA6}" type="parTrans" cxnId="{B41FAFFD-14B8-4FB5-B792-83211A9C13B8}">
      <dgm:prSet/>
      <dgm:spPr/>
      <dgm:t>
        <a:bodyPr/>
        <a:lstStyle/>
        <a:p>
          <a:endParaRPr lang="en-CA" sz="2000"/>
        </a:p>
      </dgm:t>
    </dgm:pt>
    <dgm:pt modelId="{57438B30-13D8-412B-B327-75152D8BF440}" type="sibTrans" cxnId="{B41FAFFD-14B8-4FB5-B792-83211A9C13B8}">
      <dgm:prSet/>
      <dgm:spPr/>
      <dgm:t>
        <a:bodyPr/>
        <a:lstStyle/>
        <a:p>
          <a:endParaRPr lang="en-CA" sz="2000"/>
        </a:p>
      </dgm:t>
    </dgm:pt>
    <dgm:pt modelId="{9E886B89-0DFE-487B-A0BE-48D69CB345B6}">
      <dgm:prSet phldrT="[Text]" custT="1"/>
      <dgm:spPr/>
      <dgm:t>
        <a:bodyPr/>
        <a:lstStyle/>
        <a:p>
          <a:r>
            <a:rPr lang="en-CA" sz="1800" dirty="0"/>
            <a:t>Systematic review: 2018-2019</a:t>
          </a:r>
        </a:p>
      </dgm:t>
    </dgm:pt>
    <dgm:pt modelId="{681C2940-39BA-4AC0-8826-BB6FB7F0387B}" type="parTrans" cxnId="{D6E12BBF-6BC1-4A43-83FA-7DEEC0BC67F9}">
      <dgm:prSet/>
      <dgm:spPr/>
      <dgm:t>
        <a:bodyPr/>
        <a:lstStyle/>
        <a:p>
          <a:endParaRPr lang="en-GB" sz="2000"/>
        </a:p>
      </dgm:t>
    </dgm:pt>
    <dgm:pt modelId="{28D911A3-A263-42C0-BDA3-EB2B02B53129}" type="sibTrans" cxnId="{D6E12BBF-6BC1-4A43-83FA-7DEEC0BC67F9}">
      <dgm:prSet/>
      <dgm:spPr/>
      <dgm:t>
        <a:bodyPr/>
        <a:lstStyle/>
        <a:p>
          <a:endParaRPr lang="en-GB" sz="2000"/>
        </a:p>
      </dgm:t>
    </dgm:pt>
    <dgm:pt modelId="{0039811F-4461-4241-AB6A-D86E156AB3E2}">
      <dgm:prSet phldrT="[Text]" custT="1"/>
      <dgm:spPr/>
      <dgm:t>
        <a:bodyPr/>
        <a:lstStyle/>
        <a:p>
          <a:r>
            <a:rPr lang="en-CA" sz="1400" dirty="0"/>
            <a:t>36 dermatology PROMs identified</a:t>
          </a:r>
        </a:p>
      </dgm:t>
    </dgm:pt>
    <dgm:pt modelId="{3B0FE8CC-71F8-454C-914E-1067FEC054AE}" type="parTrans" cxnId="{700FC29C-7AA8-4F1E-B4E9-8DAB204FF17A}">
      <dgm:prSet/>
      <dgm:spPr/>
      <dgm:t>
        <a:bodyPr/>
        <a:lstStyle/>
        <a:p>
          <a:endParaRPr lang="en-GB" sz="2000"/>
        </a:p>
      </dgm:t>
    </dgm:pt>
    <dgm:pt modelId="{4CFED89C-ED2A-4211-95B0-D8A1DE6C819A}" type="sibTrans" cxnId="{700FC29C-7AA8-4F1E-B4E9-8DAB204FF17A}">
      <dgm:prSet/>
      <dgm:spPr/>
      <dgm:t>
        <a:bodyPr/>
        <a:lstStyle/>
        <a:p>
          <a:endParaRPr lang="en-GB" sz="2000"/>
        </a:p>
      </dgm:t>
    </dgm:pt>
    <dgm:pt modelId="{49CC8465-74EB-45EA-9BFF-10CA4458A398}">
      <dgm:prSet phldrT="[Text]" custT="1"/>
      <dgm:spPr/>
      <dgm:t>
        <a:bodyPr/>
        <a:lstStyle/>
        <a:p>
          <a:r>
            <a:rPr lang="en-CA" sz="1400" dirty="0"/>
            <a:t>COSMIN methodology for systematically reviewing patient-reported outcome measures (PROMs)</a:t>
          </a:r>
        </a:p>
      </dgm:t>
    </dgm:pt>
    <dgm:pt modelId="{02D87887-145A-4F45-A2D0-2B2A1350985C}" type="parTrans" cxnId="{3591F2F8-9614-4071-8D51-468438D16803}">
      <dgm:prSet/>
      <dgm:spPr/>
      <dgm:t>
        <a:bodyPr/>
        <a:lstStyle/>
        <a:p>
          <a:endParaRPr lang="en-GB" sz="2000"/>
        </a:p>
      </dgm:t>
    </dgm:pt>
    <dgm:pt modelId="{36906E96-7E78-4977-AB23-9596D2F72E39}" type="sibTrans" cxnId="{3591F2F8-9614-4071-8D51-468438D16803}">
      <dgm:prSet/>
      <dgm:spPr/>
      <dgm:t>
        <a:bodyPr/>
        <a:lstStyle/>
        <a:p>
          <a:endParaRPr lang="en-GB" sz="2000"/>
        </a:p>
      </dgm:t>
    </dgm:pt>
    <dgm:pt modelId="{9A607D06-BEB9-4748-B254-E804CF2DC232}">
      <dgm:prSet phldrT="[Text]" custT="1"/>
      <dgm:spPr/>
      <dgm:t>
        <a:bodyPr/>
        <a:lstStyle/>
        <a:p>
          <a:r>
            <a:rPr lang="en-CA" sz="1400" dirty="0"/>
            <a:t>None met COSMIN standards to be recommended for use</a:t>
          </a:r>
        </a:p>
      </dgm:t>
    </dgm:pt>
    <dgm:pt modelId="{FC385F4E-6075-49B8-AA74-55CB28C454E4}" type="parTrans" cxnId="{81DAC6DA-6620-4435-9209-40E53A59726A}">
      <dgm:prSet/>
      <dgm:spPr/>
      <dgm:t>
        <a:bodyPr/>
        <a:lstStyle/>
        <a:p>
          <a:endParaRPr lang="en-GB" sz="2000"/>
        </a:p>
      </dgm:t>
    </dgm:pt>
    <dgm:pt modelId="{B040B068-CF81-4657-AB9F-AA6B480C126B}" type="sibTrans" cxnId="{81DAC6DA-6620-4435-9209-40E53A59726A}">
      <dgm:prSet/>
      <dgm:spPr/>
      <dgm:t>
        <a:bodyPr/>
        <a:lstStyle/>
        <a:p>
          <a:endParaRPr lang="en-GB" sz="2000"/>
        </a:p>
      </dgm:t>
    </dgm:pt>
    <dgm:pt modelId="{5D0DBBB3-4944-4466-BC96-CF549CDD90FE}">
      <dgm:prSet phldrT="[Text]" custT="1"/>
      <dgm:spPr/>
      <dgm:t>
        <a:bodyPr/>
        <a:lstStyle/>
        <a:p>
          <a:r>
            <a:rPr lang="en-CA" sz="1400" dirty="0"/>
            <a:t>Think aloud and probing methods</a:t>
          </a:r>
        </a:p>
      </dgm:t>
    </dgm:pt>
    <dgm:pt modelId="{30DA6468-2FC9-4FD1-B01E-5A4B7C0BFA4C}" type="parTrans" cxnId="{8904BA0D-1C22-4CC7-AA76-E8AE73A29753}">
      <dgm:prSet/>
      <dgm:spPr/>
      <dgm:t>
        <a:bodyPr/>
        <a:lstStyle/>
        <a:p>
          <a:endParaRPr lang="en-GB" sz="2000"/>
        </a:p>
      </dgm:t>
    </dgm:pt>
    <dgm:pt modelId="{27F0EEB0-8EDC-4E39-BD62-402FC76C71F3}" type="sibTrans" cxnId="{8904BA0D-1C22-4CC7-AA76-E8AE73A29753}">
      <dgm:prSet/>
      <dgm:spPr/>
      <dgm:t>
        <a:bodyPr/>
        <a:lstStyle/>
        <a:p>
          <a:endParaRPr lang="en-GB" sz="2000"/>
        </a:p>
      </dgm:t>
    </dgm:pt>
    <dgm:pt modelId="{7C355E2D-4670-4467-8EB9-1A245FD65631}">
      <dgm:prSet phldrT="[Text]" custT="1"/>
      <dgm:spPr>
        <a:solidFill>
          <a:schemeClr val="accent4">
            <a:lumMod val="50000"/>
          </a:schemeClr>
        </a:solidFill>
      </dgm:spPr>
      <dgm:t>
        <a:bodyPr/>
        <a:lstStyle/>
        <a:p>
          <a:r>
            <a:rPr lang="en-CA" sz="1800" dirty="0"/>
            <a:t>Psychometric testing: 2022</a:t>
          </a:r>
        </a:p>
      </dgm:t>
    </dgm:pt>
    <dgm:pt modelId="{4AEDA66B-1A13-40E2-AB5E-FB4C2A2B1302}" type="parTrans" cxnId="{F5CEE173-D3DC-4501-81AC-E4A6793310AD}">
      <dgm:prSet/>
      <dgm:spPr/>
      <dgm:t>
        <a:bodyPr/>
        <a:lstStyle/>
        <a:p>
          <a:endParaRPr lang="en-GB" sz="2000"/>
        </a:p>
      </dgm:t>
    </dgm:pt>
    <dgm:pt modelId="{DA225B49-6155-4284-9079-E2AD6C2E2C22}" type="sibTrans" cxnId="{F5CEE173-D3DC-4501-81AC-E4A6793310AD}">
      <dgm:prSet/>
      <dgm:spPr/>
      <dgm:t>
        <a:bodyPr/>
        <a:lstStyle/>
        <a:p>
          <a:endParaRPr lang="en-GB" sz="2000"/>
        </a:p>
      </dgm:t>
    </dgm:pt>
    <dgm:pt modelId="{0379E9FE-B0D5-46AA-916D-D815E1844422}">
      <dgm:prSet phldrT="[Text]" custT="1"/>
      <dgm:spPr/>
      <dgm:t>
        <a:bodyPr/>
        <a:lstStyle/>
        <a:p>
          <a:r>
            <a:rPr lang="en-CA" sz="1400" dirty="0"/>
            <a:t>Factor analysis and Rasch analysis</a:t>
          </a:r>
        </a:p>
      </dgm:t>
    </dgm:pt>
    <dgm:pt modelId="{3FA609D7-B5E5-4759-9B84-304629441FD2}" type="parTrans" cxnId="{69250D82-8052-40AC-80EA-269C5CC91CC7}">
      <dgm:prSet/>
      <dgm:spPr/>
      <dgm:t>
        <a:bodyPr/>
        <a:lstStyle/>
        <a:p>
          <a:endParaRPr lang="en-GB" sz="2000"/>
        </a:p>
      </dgm:t>
    </dgm:pt>
    <dgm:pt modelId="{692273A1-89DE-4077-8E67-57B0247FD238}" type="sibTrans" cxnId="{69250D82-8052-40AC-80EA-269C5CC91CC7}">
      <dgm:prSet/>
      <dgm:spPr/>
      <dgm:t>
        <a:bodyPr/>
        <a:lstStyle/>
        <a:p>
          <a:endParaRPr lang="en-GB" sz="2000"/>
        </a:p>
      </dgm:t>
    </dgm:pt>
    <dgm:pt modelId="{27683B2A-55B4-4E4F-B066-D9D195702EF5}">
      <dgm:prSet phldrT="[Text]" custT="1"/>
      <dgm:spPr/>
      <dgm:t>
        <a:bodyPr/>
        <a:lstStyle/>
        <a:p>
          <a:r>
            <a:rPr lang="en-CA" sz="1400" b="1" dirty="0"/>
            <a:t>486</a:t>
          </a:r>
          <a:r>
            <a:rPr lang="en-CA" sz="1400" dirty="0"/>
            <a:t> patients in </a:t>
          </a:r>
          <a:r>
            <a:rPr lang="en-CA" sz="1400" b="1" dirty="0"/>
            <a:t>42</a:t>
          </a:r>
          <a:r>
            <a:rPr lang="en-CA" sz="1400" dirty="0"/>
            <a:t> countries and </a:t>
          </a:r>
          <a:r>
            <a:rPr lang="en-CA" sz="1400" b="1" dirty="0"/>
            <a:t>50</a:t>
          </a:r>
          <a:r>
            <a:rPr lang="en-CA" sz="1400" dirty="0"/>
            <a:t> diseases</a:t>
          </a:r>
        </a:p>
      </dgm:t>
    </dgm:pt>
    <dgm:pt modelId="{AF2C9916-AEC4-41C8-86B8-D4A01BC438C7}" type="parTrans" cxnId="{A84663A1-9899-4ECD-94A9-CD961BE40C05}">
      <dgm:prSet/>
      <dgm:spPr/>
      <dgm:t>
        <a:bodyPr/>
        <a:lstStyle/>
        <a:p>
          <a:endParaRPr lang="en-GB" sz="2000"/>
        </a:p>
      </dgm:t>
    </dgm:pt>
    <dgm:pt modelId="{D17E6618-8DD5-4B47-B3C8-AA7D7E2E6406}" type="sibTrans" cxnId="{A84663A1-9899-4ECD-94A9-CD961BE40C05}">
      <dgm:prSet/>
      <dgm:spPr/>
      <dgm:t>
        <a:bodyPr/>
        <a:lstStyle/>
        <a:p>
          <a:endParaRPr lang="en-GB" sz="2000"/>
        </a:p>
      </dgm:t>
    </dgm:pt>
    <dgm:pt modelId="{847D93F8-6E84-419E-9113-063CA0B38891}">
      <dgm:prSet phldrT="[Text]" custT="1"/>
      <dgm:spPr/>
      <dgm:t>
        <a:bodyPr/>
        <a:lstStyle/>
        <a:p>
          <a:r>
            <a:rPr lang="en-CA" sz="1400" dirty="0"/>
            <a:t>Outcome: 24 items (5 domains)</a:t>
          </a:r>
        </a:p>
      </dgm:t>
    </dgm:pt>
    <dgm:pt modelId="{E7053A8D-1051-4027-B103-03B0034B76D0}" type="parTrans" cxnId="{AC413EDB-AD78-4BE5-9B54-ED3CFB1BA80E}">
      <dgm:prSet/>
      <dgm:spPr/>
      <dgm:t>
        <a:bodyPr/>
        <a:lstStyle/>
        <a:p>
          <a:endParaRPr lang="en-GB" sz="2000"/>
        </a:p>
      </dgm:t>
    </dgm:pt>
    <dgm:pt modelId="{5B9F992D-2B06-4F2C-9781-45610FD2E96D}" type="sibTrans" cxnId="{AC413EDB-AD78-4BE5-9B54-ED3CFB1BA80E}">
      <dgm:prSet/>
      <dgm:spPr/>
      <dgm:t>
        <a:bodyPr/>
        <a:lstStyle/>
        <a:p>
          <a:endParaRPr lang="en-GB" sz="2000"/>
        </a:p>
      </dgm:t>
    </dgm:pt>
    <dgm:pt modelId="{EAE19E2B-3438-432C-93C3-6CA4CD90F50F}">
      <dgm:prSet phldrT="[Text]" custT="1"/>
      <dgm:spPr/>
      <dgm:t>
        <a:bodyPr/>
        <a:lstStyle/>
        <a:p>
          <a:r>
            <a:rPr lang="en-CA" sz="1400" kern="1200" dirty="0"/>
            <a:t>6 measurement properties tested. Interpretability information – floor and ceiling effects, score banding &amp; Minimally Important Change</a:t>
          </a:r>
        </a:p>
      </dgm:t>
    </dgm:pt>
    <dgm:pt modelId="{C9318A88-070B-41B2-9394-6C8C6CD85C14}" type="parTrans" cxnId="{5895CA50-7EE1-438A-B6EC-CC92E54F501B}">
      <dgm:prSet/>
      <dgm:spPr/>
      <dgm:t>
        <a:bodyPr/>
        <a:lstStyle/>
        <a:p>
          <a:endParaRPr lang="en-GB" sz="2000"/>
        </a:p>
      </dgm:t>
    </dgm:pt>
    <dgm:pt modelId="{2CFE1F5F-F59E-4884-9556-8E3BE7461186}" type="sibTrans" cxnId="{5895CA50-7EE1-438A-B6EC-CC92E54F501B}">
      <dgm:prSet/>
      <dgm:spPr/>
      <dgm:t>
        <a:bodyPr/>
        <a:lstStyle/>
        <a:p>
          <a:endParaRPr lang="en-GB" sz="2000"/>
        </a:p>
      </dgm:t>
    </dgm:pt>
    <dgm:pt modelId="{92EAD20D-C74B-4673-8557-DFFDB86DB14D}" type="pres">
      <dgm:prSet presAssocID="{455099DE-4D21-425E-8DB8-CDA8ABDD9EF3}" presName="linear" presStyleCnt="0">
        <dgm:presLayoutVars>
          <dgm:animLvl val="lvl"/>
          <dgm:resizeHandles val="exact"/>
        </dgm:presLayoutVars>
      </dgm:prSet>
      <dgm:spPr/>
    </dgm:pt>
    <dgm:pt modelId="{258AFA96-89BA-472F-987A-E8A5E6374F61}" type="pres">
      <dgm:prSet presAssocID="{9E886B89-0DFE-487B-A0BE-48D69CB345B6}" presName="parentText" presStyleLbl="node1" presStyleIdx="0" presStyleCnt="6">
        <dgm:presLayoutVars>
          <dgm:chMax val="0"/>
          <dgm:bulletEnabled val="1"/>
        </dgm:presLayoutVars>
      </dgm:prSet>
      <dgm:spPr/>
    </dgm:pt>
    <dgm:pt modelId="{B3FF6C4E-A398-4AEC-9576-5DD6B45ABB2F}" type="pres">
      <dgm:prSet presAssocID="{9E886B89-0DFE-487B-A0BE-48D69CB345B6}" presName="childText" presStyleLbl="revTx" presStyleIdx="0" presStyleCnt="6">
        <dgm:presLayoutVars>
          <dgm:bulletEnabled val="1"/>
        </dgm:presLayoutVars>
      </dgm:prSet>
      <dgm:spPr/>
    </dgm:pt>
    <dgm:pt modelId="{A6B28894-56C8-401F-B825-9E8CDCE7DE63}" type="pres">
      <dgm:prSet presAssocID="{12890468-EEA2-43D1-9FD5-B7F9597FD4A8}" presName="parentText" presStyleLbl="node1" presStyleIdx="1" presStyleCnt="6">
        <dgm:presLayoutVars>
          <dgm:chMax val="0"/>
          <dgm:bulletEnabled val="1"/>
        </dgm:presLayoutVars>
      </dgm:prSet>
      <dgm:spPr/>
    </dgm:pt>
    <dgm:pt modelId="{B786EDFB-70A7-4CBE-BD01-BB3671269FCA}" type="pres">
      <dgm:prSet presAssocID="{12890468-EEA2-43D1-9FD5-B7F9597FD4A8}" presName="childText" presStyleLbl="revTx" presStyleIdx="1" presStyleCnt="6">
        <dgm:presLayoutVars>
          <dgm:bulletEnabled val="1"/>
        </dgm:presLayoutVars>
      </dgm:prSet>
      <dgm:spPr/>
    </dgm:pt>
    <dgm:pt modelId="{49B5B789-66FA-44C0-AD38-9EB1DDD94010}" type="pres">
      <dgm:prSet presAssocID="{949E59D7-793C-48EC-837A-CBCA541F1E94}" presName="parentText" presStyleLbl="node1" presStyleIdx="2" presStyleCnt="6">
        <dgm:presLayoutVars>
          <dgm:chMax val="0"/>
          <dgm:bulletEnabled val="1"/>
        </dgm:presLayoutVars>
      </dgm:prSet>
      <dgm:spPr/>
    </dgm:pt>
    <dgm:pt modelId="{0259EA2A-6B77-464F-9581-33DCE72A8D19}" type="pres">
      <dgm:prSet presAssocID="{949E59D7-793C-48EC-837A-CBCA541F1E94}" presName="childText" presStyleLbl="revTx" presStyleIdx="2" presStyleCnt="6">
        <dgm:presLayoutVars>
          <dgm:bulletEnabled val="1"/>
        </dgm:presLayoutVars>
      </dgm:prSet>
      <dgm:spPr/>
    </dgm:pt>
    <dgm:pt modelId="{8EBFBF90-6959-4B64-A5A0-D7ADAC82D2B9}" type="pres">
      <dgm:prSet presAssocID="{1BEFDB51-C1D5-4955-A97C-9064C0356B16}" presName="parentText" presStyleLbl="node1" presStyleIdx="3" presStyleCnt="6">
        <dgm:presLayoutVars>
          <dgm:chMax val="0"/>
          <dgm:bulletEnabled val="1"/>
        </dgm:presLayoutVars>
      </dgm:prSet>
      <dgm:spPr/>
    </dgm:pt>
    <dgm:pt modelId="{E8CFE491-0A24-4C58-8F75-ACB028C452FE}" type="pres">
      <dgm:prSet presAssocID="{1BEFDB51-C1D5-4955-A97C-9064C0356B16}" presName="childText" presStyleLbl="revTx" presStyleIdx="3" presStyleCnt="6">
        <dgm:presLayoutVars>
          <dgm:bulletEnabled val="1"/>
        </dgm:presLayoutVars>
      </dgm:prSet>
      <dgm:spPr/>
    </dgm:pt>
    <dgm:pt modelId="{6536D0D4-DD1E-4B54-BF72-1FFDC09B60FF}" type="pres">
      <dgm:prSet presAssocID="{02F308D1-40C5-4ADD-8172-98B927F49068}" presName="parentText" presStyleLbl="node1" presStyleIdx="4" presStyleCnt="6">
        <dgm:presLayoutVars>
          <dgm:chMax val="0"/>
          <dgm:bulletEnabled val="1"/>
        </dgm:presLayoutVars>
      </dgm:prSet>
      <dgm:spPr/>
    </dgm:pt>
    <dgm:pt modelId="{FF841C03-F2B1-4B1C-AF92-2CA187B446C9}" type="pres">
      <dgm:prSet presAssocID="{02F308D1-40C5-4ADD-8172-98B927F49068}" presName="childText" presStyleLbl="revTx" presStyleIdx="4" presStyleCnt="6">
        <dgm:presLayoutVars>
          <dgm:bulletEnabled val="1"/>
        </dgm:presLayoutVars>
      </dgm:prSet>
      <dgm:spPr/>
    </dgm:pt>
    <dgm:pt modelId="{11ECFD47-A955-42DE-8FC2-54021F4B9707}" type="pres">
      <dgm:prSet presAssocID="{7C355E2D-4670-4467-8EB9-1A245FD65631}" presName="parentText" presStyleLbl="node1" presStyleIdx="5" presStyleCnt="6">
        <dgm:presLayoutVars>
          <dgm:chMax val="0"/>
          <dgm:bulletEnabled val="1"/>
        </dgm:presLayoutVars>
      </dgm:prSet>
      <dgm:spPr/>
    </dgm:pt>
    <dgm:pt modelId="{F0081480-3161-41F4-A8DF-DEF254DAB459}" type="pres">
      <dgm:prSet presAssocID="{7C355E2D-4670-4467-8EB9-1A245FD65631}" presName="childText" presStyleLbl="revTx" presStyleIdx="5" presStyleCnt="6">
        <dgm:presLayoutVars>
          <dgm:bulletEnabled val="1"/>
        </dgm:presLayoutVars>
      </dgm:prSet>
      <dgm:spPr/>
    </dgm:pt>
  </dgm:ptLst>
  <dgm:cxnLst>
    <dgm:cxn modelId="{6D2AAD02-308F-466A-A3B1-21ABABA47015}" type="presOf" srcId="{49CC8465-74EB-45EA-9BFF-10CA4458A398}" destId="{B3FF6C4E-A398-4AEC-9576-5DD6B45ABB2F}" srcOrd="0" destOrd="0" presId="urn:microsoft.com/office/officeart/2005/8/layout/vList2"/>
    <dgm:cxn modelId="{63C76003-D3D0-4B4A-8C51-358BF08913BE}" type="presOf" srcId="{EAE19E2B-3438-432C-93C3-6CA4CD90F50F}" destId="{F0081480-3161-41F4-A8DF-DEF254DAB459}" srcOrd="0" destOrd="1" presId="urn:microsoft.com/office/officeart/2005/8/layout/vList2"/>
    <dgm:cxn modelId="{8904BA0D-1C22-4CC7-AA76-E8AE73A29753}" srcId="{1BEFDB51-C1D5-4955-A97C-9064C0356B16}" destId="{5D0DBBB3-4944-4466-BC96-CF549CDD90FE}" srcOrd="0" destOrd="0" parTransId="{30DA6468-2FC9-4FD1-B01E-5A4B7C0BFA4C}" sibTransId="{27F0EEB0-8EDC-4E39-BD62-402FC76C71F3}"/>
    <dgm:cxn modelId="{CEDD1112-A56F-485F-BA1D-F0DED00A0944}" srcId="{455099DE-4D21-425E-8DB8-CDA8ABDD9EF3}" destId="{02F308D1-40C5-4ADD-8172-98B927F49068}" srcOrd="4" destOrd="0" parTransId="{E08DD16D-1C8E-45A5-94AE-5756F866B0FE}" sibTransId="{AA685699-CFBF-4B6C-BB96-784939D24541}"/>
    <dgm:cxn modelId="{65FD7B13-FAC9-464A-B0F8-76F44174C53B}" type="presOf" srcId="{27683B2A-55B4-4E4F-B066-D9D195702EF5}" destId="{FF841C03-F2B1-4B1C-AF92-2CA187B446C9}" srcOrd="0" destOrd="1" presId="urn:microsoft.com/office/officeart/2005/8/layout/vList2"/>
    <dgm:cxn modelId="{B6845418-30B7-42CD-ACEC-E9DE832D36F0}" type="presOf" srcId="{BA1DC333-04CB-45FD-A3DD-A72CF4CDE76B}" destId="{B786EDFB-70A7-4CBE-BD01-BB3671269FCA}" srcOrd="0" destOrd="0" presId="urn:microsoft.com/office/officeart/2005/8/layout/vList2"/>
    <dgm:cxn modelId="{D7542E1A-33CD-4521-8777-4ACB7BB9A7A1}" type="presOf" srcId="{455099DE-4D21-425E-8DB8-CDA8ABDD9EF3}" destId="{92EAD20D-C74B-4673-8557-DFFDB86DB14D}" srcOrd="0" destOrd="0" presId="urn:microsoft.com/office/officeart/2005/8/layout/vList2"/>
    <dgm:cxn modelId="{5436891C-5386-44D8-8A60-310B693E78D2}" type="presOf" srcId="{949E59D7-793C-48EC-837A-CBCA541F1E94}" destId="{49B5B789-66FA-44C0-AD38-9EB1DDD94010}" srcOrd="0" destOrd="0" presId="urn:microsoft.com/office/officeart/2005/8/layout/vList2"/>
    <dgm:cxn modelId="{71D56420-F1EB-410A-AF5C-B2BDC477E3FF}" srcId="{455099DE-4D21-425E-8DB8-CDA8ABDD9EF3}" destId="{12890468-EEA2-43D1-9FD5-B7F9597FD4A8}" srcOrd="1" destOrd="0" parTransId="{C1F0B087-C418-4488-87B4-B96BA50DD02F}" sibTransId="{DCC47B34-F9FF-49BA-B91D-30B8EA83023E}"/>
    <dgm:cxn modelId="{EF361424-B112-4F27-8651-92D026390326}" type="presOf" srcId="{4F776D67-9ED0-4A78-8834-B48EFB33E3C2}" destId="{B786EDFB-70A7-4CBE-BD01-BB3671269FCA}" srcOrd="0" destOrd="2" presId="urn:microsoft.com/office/officeart/2005/8/layout/vList2"/>
    <dgm:cxn modelId="{3467042D-1CEC-4C3E-AC6D-EE3B06BF599F}" type="presOf" srcId="{E8D3AFEA-1BFB-4A69-954B-A708AE497FB1}" destId="{B786EDFB-70A7-4CBE-BD01-BB3671269FCA}" srcOrd="0" destOrd="1" presId="urn:microsoft.com/office/officeart/2005/8/layout/vList2"/>
    <dgm:cxn modelId="{3AD5343F-56F4-46A9-8D37-B3E32E2C6307}" type="presOf" srcId="{9A607D06-BEB9-4748-B254-E804CF2DC232}" destId="{B3FF6C4E-A398-4AEC-9576-5DD6B45ABB2F}" srcOrd="0" destOrd="2" presId="urn:microsoft.com/office/officeart/2005/8/layout/vList2"/>
    <dgm:cxn modelId="{AAD26660-12D7-4D8D-8699-79813F0EBB99}" srcId="{7C355E2D-4670-4467-8EB9-1A245FD65631}" destId="{41F22FBD-72FD-4A78-B374-BEC09F10D77F}" srcOrd="0" destOrd="0" parTransId="{CCEABC88-B0B5-44C7-9C5E-138B386742C6}" sibTransId="{EE1D5B6A-89DB-42E7-88D8-EFE0467374CE}"/>
    <dgm:cxn modelId="{E3C4CC48-D0F4-4376-AF65-9CAC7C047FB0}" type="presOf" srcId="{0379E9FE-B0D5-46AA-916D-D815E1844422}" destId="{FF841C03-F2B1-4B1C-AF92-2CA187B446C9}" srcOrd="0" destOrd="0" presId="urn:microsoft.com/office/officeart/2005/8/layout/vList2"/>
    <dgm:cxn modelId="{2693826D-AB4E-4E9D-A569-193D1661A3B5}" srcId="{455099DE-4D21-425E-8DB8-CDA8ABDD9EF3}" destId="{1BEFDB51-C1D5-4955-A97C-9064C0356B16}" srcOrd="3" destOrd="0" parTransId="{B40217FF-32D1-4C60-AABF-A2C9624293E3}" sibTransId="{B44796E7-53E4-403E-800F-6D648734D895}"/>
    <dgm:cxn modelId="{BB030C4F-6C51-4D12-994A-6393B16BAFF7}" type="presOf" srcId="{E2E3839F-4E16-4869-976A-C6F0B7D164B0}" destId="{0259EA2A-6B77-464F-9581-33DCE72A8D19}" srcOrd="0" destOrd="1" presId="urn:microsoft.com/office/officeart/2005/8/layout/vList2"/>
    <dgm:cxn modelId="{08964D50-DBCE-4E87-A26D-16E7F80CCFAD}" type="presOf" srcId="{5D0DBBB3-4944-4466-BC96-CF549CDD90FE}" destId="{E8CFE491-0A24-4C58-8F75-ACB028C452FE}" srcOrd="0" destOrd="0" presId="urn:microsoft.com/office/officeart/2005/8/layout/vList2"/>
    <dgm:cxn modelId="{5895CA50-7EE1-438A-B6EC-CC92E54F501B}" srcId="{7C355E2D-4670-4467-8EB9-1A245FD65631}" destId="{EAE19E2B-3438-432C-93C3-6CA4CD90F50F}" srcOrd="1" destOrd="0" parTransId="{C9318A88-070B-41B2-9394-6C8C6CD85C14}" sibTransId="{2CFE1F5F-F59E-4884-9556-8E3BE7461186}"/>
    <dgm:cxn modelId="{364DF871-980B-49B0-82DB-DF47D4EAC832}" srcId="{455099DE-4D21-425E-8DB8-CDA8ABDD9EF3}" destId="{949E59D7-793C-48EC-837A-CBCA541F1E94}" srcOrd="2" destOrd="0" parTransId="{3ADD1725-5A97-477A-BFC8-62362E10D8C7}" sibTransId="{8E767A6D-37C9-4448-92A7-CD5CC60CE42E}"/>
    <dgm:cxn modelId="{5DEA4F72-74AB-43C3-AE72-299B616DFABD}" srcId="{949E59D7-793C-48EC-837A-CBCA541F1E94}" destId="{494E1EC2-3348-4F32-84DB-0A5F134E0923}" srcOrd="0" destOrd="0" parTransId="{156545F4-6830-4157-8DDE-EBA71D48EC31}" sibTransId="{1421C6AE-A3BF-4070-B2E5-9D0E5B0042F0}"/>
    <dgm:cxn modelId="{E25BB852-30B9-47D4-80B5-1AD69B8A27AF}" type="presOf" srcId="{494E1EC2-3348-4F32-84DB-0A5F134E0923}" destId="{0259EA2A-6B77-464F-9581-33DCE72A8D19}" srcOrd="0" destOrd="0" presId="urn:microsoft.com/office/officeart/2005/8/layout/vList2"/>
    <dgm:cxn modelId="{F5CEE173-D3DC-4501-81AC-E4A6793310AD}" srcId="{455099DE-4D21-425E-8DB8-CDA8ABDD9EF3}" destId="{7C355E2D-4670-4467-8EB9-1A245FD65631}" srcOrd="5" destOrd="0" parTransId="{4AEDA66B-1A13-40E2-AB5E-FB4C2A2B1302}" sibTransId="{DA225B49-6155-4284-9079-E2AD6C2E2C22}"/>
    <dgm:cxn modelId="{ED80087B-2588-479B-ABC0-A089EAF829B9}" srcId="{12890468-EEA2-43D1-9FD5-B7F9597FD4A8}" destId="{E8D3AFEA-1BFB-4A69-954B-A708AE497FB1}" srcOrd="1" destOrd="0" parTransId="{E260466A-5274-4C48-A353-E65CEFD7A8C6}" sibTransId="{F260B0CA-0991-40F2-9380-E24EB0C4F87A}"/>
    <dgm:cxn modelId="{3554907B-F603-4391-8632-27BCAA0575C7}" type="presOf" srcId="{41F22FBD-72FD-4A78-B374-BEC09F10D77F}" destId="{F0081480-3161-41F4-A8DF-DEF254DAB459}" srcOrd="0" destOrd="0" presId="urn:microsoft.com/office/officeart/2005/8/layout/vList2"/>
    <dgm:cxn modelId="{69250D82-8052-40AC-80EA-269C5CC91CC7}" srcId="{02F308D1-40C5-4ADD-8172-98B927F49068}" destId="{0379E9FE-B0D5-46AA-916D-D815E1844422}" srcOrd="0" destOrd="0" parTransId="{3FA609D7-B5E5-4759-9B84-304629441FD2}" sibTransId="{692273A1-89DE-4077-8E67-57B0247FD238}"/>
    <dgm:cxn modelId="{AD14F895-E1F9-4216-9B26-C45D66834DD3}" type="presOf" srcId="{9E886B89-0DFE-487B-A0BE-48D69CB345B6}" destId="{258AFA96-89BA-472F-987A-E8A5E6374F61}" srcOrd="0" destOrd="0" presId="urn:microsoft.com/office/officeart/2005/8/layout/vList2"/>
    <dgm:cxn modelId="{700FC29C-7AA8-4F1E-B4E9-8DAB204FF17A}" srcId="{9E886B89-0DFE-487B-A0BE-48D69CB345B6}" destId="{0039811F-4461-4241-AB6A-D86E156AB3E2}" srcOrd="1" destOrd="0" parTransId="{3B0FE8CC-71F8-454C-914E-1067FEC054AE}" sibTransId="{4CFED89C-ED2A-4211-95B0-D8A1DE6C819A}"/>
    <dgm:cxn modelId="{440BC29D-6FD8-43B3-809A-955B4A7E87ED}" type="presOf" srcId="{7C355E2D-4670-4467-8EB9-1A245FD65631}" destId="{11ECFD47-A955-42DE-8FC2-54021F4B9707}" srcOrd="0" destOrd="0" presId="urn:microsoft.com/office/officeart/2005/8/layout/vList2"/>
    <dgm:cxn modelId="{A84663A1-9899-4ECD-94A9-CD961BE40C05}" srcId="{02F308D1-40C5-4ADD-8172-98B927F49068}" destId="{27683B2A-55B4-4E4F-B066-D9D195702EF5}" srcOrd="1" destOrd="0" parTransId="{AF2C9916-AEC4-41C8-86B8-D4A01BC438C7}" sibTransId="{D17E6618-8DD5-4B47-B3C8-AA7D7E2E6406}"/>
    <dgm:cxn modelId="{182FB6A3-F84C-4472-94C4-780C09852391}" srcId="{949E59D7-793C-48EC-837A-CBCA541F1E94}" destId="{E2E3839F-4E16-4869-976A-C6F0B7D164B0}" srcOrd="1" destOrd="0" parTransId="{E7703346-694F-42A0-9386-B94AB677EE44}" sibTransId="{DA221F91-65AB-42BE-ADA9-0AA297AB27FA}"/>
    <dgm:cxn modelId="{90F063A9-1548-422F-A436-47D9E358562D}" srcId="{12890468-EEA2-43D1-9FD5-B7F9597FD4A8}" destId="{4F776D67-9ED0-4A78-8834-B48EFB33E3C2}" srcOrd="2" destOrd="0" parTransId="{DFC50601-3987-4D85-A718-C45CE7B46564}" sibTransId="{9BAE004B-1B0E-400C-A91D-7204F66B5EA8}"/>
    <dgm:cxn modelId="{0BB2B4A9-C0DC-4813-A517-C3AE29D2CD9C}" type="presOf" srcId="{02F308D1-40C5-4ADD-8172-98B927F49068}" destId="{6536D0D4-DD1E-4B54-BF72-1FFDC09B60FF}" srcOrd="0" destOrd="0" presId="urn:microsoft.com/office/officeart/2005/8/layout/vList2"/>
    <dgm:cxn modelId="{9467C0AC-69C7-402A-A152-AC1B9FB2E2C2}" type="presOf" srcId="{ADAF1CD1-3EA1-4960-AD9B-FDA628C3C8C3}" destId="{F0081480-3161-41F4-A8DF-DEF254DAB459}" srcOrd="0" destOrd="2" presId="urn:microsoft.com/office/officeart/2005/8/layout/vList2"/>
    <dgm:cxn modelId="{7D4009B1-2D1D-4BA6-A909-D249A1EE3C33}" type="presOf" srcId="{018C4B4D-8B81-4551-8E38-2042767CB1B1}" destId="{E8CFE491-0A24-4C58-8F75-ACB028C452FE}" srcOrd="0" destOrd="2" presId="urn:microsoft.com/office/officeart/2005/8/layout/vList2"/>
    <dgm:cxn modelId="{CE5495B1-EB85-46CF-9B50-BB92C30C4A62}" srcId="{12890468-EEA2-43D1-9FD5-B7F9597FD4A8}" destId="{BA1DC333-04CB-45FD-A3DD-A72CF4CDE76B}" srcOrd="0" destOrd="0" parTransId="{05FDE753-9DC9-417C-B7DD-A4CCD4EC0D34}" sibTransId="{EBF0EE05-1F20-4529-A5BA-DF357ECE80E9}"/>
    <dgm:cxn modelId="{1F9C96BE-3C7C-4877-A62E-0DA8A75562C1}" type="presOf" srcId="{0039811F-4461-4241-AB6A-D86E156AB3E2}" destId="{B3FF6C4E-A398-4AEC-9576-5DD6B45ABB2F}" srcOrd="0" destOrd="1" presId="urn:microsoft.com/office/officeart/2005/8/layout/vList2"/>
    <dgm:cxn modelId="{D6E12BBF-6BC1-4A43-83FA-7DEEC0BC67F9}" srcId="{455099DE-4D21-425E-8DB8-CDA8ABDD9EF3}" destId="{9E886B89-0DFE-487B-A0BE-48D69CB345B6}" srcOrd="0" destOrd="0" parTransId="{681C2940-39BA-4AC0-8826-BB6FB7F0387B}" sibTransId="{28D911A3-A263-42C0-BDA3-EB2B02B53129}"/>
    <dgm:cxn modelId="{673515C1-26DC-4BDC-83A1-62E9D5CC5C5E}" type="presOf" srcId="{847D93F8-6E84-419E-9113-063CA0B38891}" destId="{FF841C03-F2B1-4B1C-AF92-2CA187B446C9}" srcOrd="0" destOrd="2" presId="urn:microsoft.com/office/officeart/2005/8/layout/vList2"/>
    <dgm:cxn modelId="{E986F8D4-257C-4F05-9CD2-4235252F4EF5}" type="presOf" srcId="{12890468-EEA2-43D1-9FD5-B7F9597FD4A8}" destId="{A6B28894-56C8-401F-B825-9E8CDCE7DE63}" srcOrd="0" destOrd="0" presId="urn:microsoft.com/office/officeart/2005/8/layout/vList2"/>
    <dgm:cxn modelId="{23EB2DDA-82F8-4296-B81C-12F6C472F7C3}" srcId="{1BEFDB51-C1D5-4955-A97C-9064C0356B16}" destId="{018C4B4D-8B81-4551-8E38-2042767CB1B1}" srcOrd="2" destOrd="0" parTransId="{DBEB2112-9B6C-4D46-8647-87ED1BF80C8B}" sibTransId="{4DDBD29C-58F5-40BC-8166-E68ABF87DF7E}"/>
    <dgm:cxn modelId="{81DAC6DA-6620-4435-9209-40E53A59726A}" srcId="{9E886B89-0DFE-487B-A0BE-48D69CB345B6}" destId="{9A607D06-BEB9-4748-B254-E804CF2DC232}" srcOrd="2" destOrd="0" parTransId="{FC385F4E-6075-49B8-AA74-55CB28C454E4}" sibTransId="{B040B068-CF81-4657-AB9F-AA6B480C126B}"/>
    <dgm:cxn modelId="{AC413EDB-AD78-4BE5-9B54-ED3CFB1BA80E}" srcId="{02F308D1-40C5-4ADD-8172-98B927F49068}" destId="{847D93F8-6E84-419E-9113-063CA0B38891}" srcOrd="2" destOrd="0" parTransId="{E7053A8D-1051-4027-B103-03B0034B76D0}" sibTransId="{5B9F992D-2B06-4F2C-9781-45610FD2E96D}"/>
    <dgm:cxn modelId="{C48438E6-7370-4BE2-82BB-96E92E7BC04A}" type="presOf" srcId="{BBBA7D85-A03D-4BD3-89E8-384B599C8945}" destId="{E8CFE491-0A24-4C58-8F75-ACB028C452FE}" srcOrd="0" destOrd="1" presId="urn:microsoft.com/office/officeart/2005/8/layout/vList2"/>
    <dgm:cxn modelId="{99A753E7-FCE2-4791-BD28-BC520C0465E6}" srcId="{1BEFDB51-C1D5-4955-A97C-9064C0356B16}" destId="{BBBA7D85-A03D-4BD3-89E8-384B599C8945}" srcOrd="1" destOrd="0" parTransId="{AC095CF3-4E75-48F7-9974-A4E07CE71F2A}" sibTransId="{DD86E545-17AF-4909-9285-26D22F6A1EF0}"/>
    <dgm:cxn modelId="{BB6FA8F0-27BE-4194-9942-24FB2F5585DB}" type="presOf" srcId="{1BEFDB51-C1D5-4955-A97C-9064C0356B16}" destId="{8EBFBF90-6959-4B64-A5A0-D7ADAC82D2B9}" srcOrd="0" destOrd="0" presId="urn:microsoft.com/office/officeart/2005/8/layout/vList2"/>
    <dgm:cxn modelId="{3591F2F8-9614-4071-8D51-468438D16803}" srcId="{9E886B89-0DFE-487B-A0BE-48D69CB345B6}" destId="{49CC8465-74EB-45EA-9BFF-10CA4458A398}" srcOrd="0" destOrd="0" parTransId="{02D87887-145A-4F45-A2D0-2B2A1350985C}" sibTransId="{36906E96-7E78-4977-AB23-9596D2F72E39}"/>
    <dgm:cxn modelId="{B41FAFFD-14B8-4FB5-B792-83211A9C13B8}" srcId="{7C355E2D-4670-4467-8EB9-1A245FD65631}" destId="{ADAF1CD1-3EA1-4960-AD9B-FDA628C3C8C3}" srcOrd="2" destOrd="0" parTransId="{074ECC46-6F51-4F49-965E-F7F13256CCA6}" sibTransId="{57438B30-13D8-412B-B327-75152D8BF440}"/>
    <dgm:cxn modelId="{294F139C-326C-45D1-8985-3A286C925955}" type="presParOf" srcId="{92EAD20D-C74B-4673-8557-DFFDB86DB14D}" destId="{258AFA96-89BA-472F-987A-E8A5E6374F61}" srcOrd="0" destOrd="0" presId="urn:microsoft.com/office/officeart/2005/8/layout/vList2"/>
    <dgm:cxn modelId="{68517979-E2BF-4E32-A399-6AFB516EB0EE}" type="presParOf" srcId="{92EAD20D-C74B-4673-8557-DFFDB86DB14D}" destId="{B3FF6C4E-A398-4AEC-9576-5DD6B45ABB2F}" srcOrd="1" destOrd="0" presId="urn:microsoft.com/office/officeart/2005/8/layout/vList2"/>
    <dgm:cxn modelId="{100E3EA4-5DA7-496C-A6DE-8AFA54F1E7A2}" type="presParOf" srcId="{92EAD20D-C74B-4673-8557-DFFDB86DB14D}" destId="{A6B28894-56C8-401F-B825-9E8CDCE7DE63}" srcOrd="2" destOrd="0" presId="urn:microsoft.com/office/officeart/2005/8/layout/vList2"/>
    <dgm:cxn modelId="{9932CEC3-EED1-4C32-85FC-31892FD747FF}" type="presParOf" srcId="{92EAD20D-C74B-4673-8557-DFFDB86DB14D}" destId="{B786EDFB-70A7-4CBE-BD01-BB3671269FCA}" srcOrd="3" destOrd="0" presId="urn:microsoft.com/office/officeart/2005/8/layout/vList2"/>
    <dgm:cxn modelId="{4B1D1BF2-6E3B-4D0E-8FD9-2EF4CD5D840A}" type="presParOf" srcId="{92EAD20D-C74B-4673-8557-DFFDB86DB14D}" destId="{49B5B789-66FA-44C0-AD38-9EB1DDD94010}" srcOrd="4" destOrd="0" presId="urn:microsoft.com/office/officeart/2005/8/layout/vList2"/>
    <dgm:cxn modelId="{BFE059E8-B5A9-43F3-8C9D-3C91DDCF2F9A}" type="presParOf" srcId="{92EAD20D-C74B-4673-8557-DFFDB86DB14D}" destId="{0259EA2A-6B77-464F-9581-33DCE72A8D19}" srcOrd="5" destOrd="0" presId="urn:microsoft.com/office/officeart/2005/8/layout/vList2"/>
    <dgm:cxn modelId="{3477279B-C576-4A9C-87B7-82B30A1B9E55}" type="presParOf" srcId="{92EAD20D-C74B-4673-8557-DFFDB86DB14D}" destId="{8EBFBF90-6959-4B64-A5A0-D7ADAC82D2B9}" srcOrd="6" destOrd="0" presId="urn:microsoft.com/office/officeart/2005/8/layout/vList2"/>
    <dgm:cxn modelId="{3EA72D32-A823-4C90-BA5F-A19F242F6568}" type="presParOf" srcId="{92EAD20D-C74B-4673-8557-DFFDB86DB14D}" destId="{E8CFE491-0A24-4C58-8F75-ACB028C452FE}" srcOrd="7" destOrd="0" presId="urn:microsoft.com/office/officeart/2005/8/layout/vList2"/>
    <dgm:cxn modelId="{2E38121D-505D-470C-A8EE-B1CB9DF32EA4}" type="presParOf" srcId="{92EAD20D-C74B-4673-8557-DFFDB86DB14D}" destId="{6536D0D4-DD1E-4B54-BF72-1FFDC09B60FF}" srcOrd="8" destOrd="0" presId="urn:microsoft.com/office/officeart/2005/8/layout/vList2"/>
    <dgm:cxn modelId="{9CB74630-FC5A-4BA6-A1E5-15D2A506895E}" type="presParOf" srcId="{92EAD20D-C74B-4673-8557-DFFDB86DB14D}" destId="{FF841C03-F2B1-4B1C-AF92-2CA187B446C9}" srcOrd="9" destOrd="0" presId="urn:microsoft.com/office/officeart/2005/8/layout/vList2"/>
    <dgm:cxn modelId="{E1D25CF0-059E-41E7-90C3-374B4B64615A}" type="presParOf" srcId="{92EAD20D-C74B-4673-8557-DFFDB86DB14D}" destId="{11ECFD47-A955-42DE-8FC2-54021F4B9707}" srcOrd="10" destOrd="0" presId="urn:microsoft.com/office/officeart/2005/8/layout/vList2"/>
    <dgm:cxn modelId="{624BFA26-0412-4569-8CE7-337F014ECF6E}" type="presParOf" srcId="{92EAD20D-C74B-4673-8557-DFFDB86DB14D}" destId="{F0081480-3161-41F4-A8DF-DEF254DAB459}" srcOrd="1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9D163F-4C59-4077-A700-A45B490E593C}" type="doc">
      <dgm:prSet loTypeId="urn:microsoft.com/office/officeart/2005/8/layout/hierarchy5" loCatId="hierarchy" qsTypeId="urn:microsoft.com/office/officeart/2005/8/quickstyle/simple1" qsCatId="simple" csTypeId="urn:microsoft.com/office/officeart/2005/8/colors/accent4_2" csCatId="accent4" phldr="1"/>
      <dgm:spPr/>
      <dgm:t>
        <a:bodyPr/>
        <a:lstStyle/>
        <a:p>
          <a:endParaRPr lang="en-GB"/>
        </a:p>
      </dgm:t>
    </dgm:pt>
    <dgm:pt modelId="{81598224-A518-4F66-B4ED-40302774213E}">
      <dgm:prSet phldrT="[Text]" custT="1"/>
      <dgm:spPr/>
      <dgm:t>
        <a:bodyPr/>
        <a:lstStyle/>
        <a:p>
          <a:r>
            <a:rPr lang="en-US" sz="1400" dirty="0">
              <a:solidFill>
                <a:schemeClr val="tx1"/>
              </a:solidFill>
            </a:rPr>
            <a:t>Impact</a:t>
          </a:r>
          <a:endParaRPr lang="en-GB" sz="1400" dirty="0">
            <a:solidFill>
              <a:schemeClr val="tx1"/>
            </a:solidFill>
          </a:endParaRPr>
        </a:p>
      </dgm:t>
    </dgm:pt>
    <dgm:pt modelId="{D4C446BA-0DB0-4AFB-A8B7-3D5DF13A2022}" type="parTrans" cxnId="{E38368D6-0D44-484B-A23F-45DCE104FE2A}">
      <dgm:prSet/>
      <dgm:spPr/>
      <dgm:t>
        <a:bodyPr/>
        <a:lstStyle/>
        <a:p>
          <a:endParaRPr lang="en-GB" sz="3200">
            <a:solidFill>
              <a:schemeClr val="tx1"/>
            </a:solidFill>
          </a:endParaRPr>
        </a:p>
      </dgm:t>
    </dgm:pt>
    <dgm:pt modelId="{BBB569C2-551A-427D-8833-292D9E3FF0A0}" type="sibTrans" cxnId="{E38368D6-0D44-484B-A23F-45DCE104FE2A}">
      <dgm:prSet/>
      <dgm:spPr/>
      <dgm:t>
        <a:bodyPr/>
        <a:lstStyle/>
        <a:p>
          <a:endParaRPr lang="en-GB" sz="3200">
            <a:solidFill>
              <a:schemeClr val="tx1"/>
            </a:solidFill>
          </a:endParaRPr>
        </a:p>
      </dgm:t>
    </dgm:pt>
    <dgm:pt modelId="{A9897191-9841-46B5-8D52-00D1C12843D8}">
      <dgm:prSet phldrT="[Text]" custT="1"/>
      <dgm:spPr/>
      <dgm:t>
        <a:bodyPr/>
        <a:lstStyle/>
        <a:p>
          <a:r>
            <a:rPr lang="en-US" sz="1400" dirty="0">
              <a:solidFill>
                <a:schemeClr val="tx1"/>
              </a:solidFill>
            </a:rPr>
            <a:t>Physical impacts</a:t>
          </a:r>
          <a:endParaRPr lang="en-GB" sz="1400" dirty="0">
            <a:solidFill>
              <a:schemeClr val="tx1"/>
            </a:solidFill>
          </a:endParaRPr>
        </a:p>
      </dgm:t>
    </dgm:pt>
    <dgm:pt modelId="{05DD9CAD-793B-4B66-B4B6-5122D9E794CF}" type="parTrans" cxnId="{D94963E6-114B-4E88-82A9-7D9D8707C9CF}">
      <dgm:prSet custT="1"/>
      <dgm:spPr/>
      <dgm:t>
        <a:bodyPr/>
        <a:lstStyle/>
        <a:p>
          <a:endParaRPr lang="en-GB" sz="900">
            <a:solidFill>
              <a:schemeClr val="tx1"/>
            </a:solidFill>
          </a:endParaRPr>
        </a:p>
      </dgm:t>
    </dgm:pt>
    <dgm:pt modelId="{9FAF3222-CB58-4D6B-93E3-A5D627042A9A}" type="sibTrans" cxnId="{D94963E6-114B-4E88-82A9-7D9D8707C9CF}">
      <dgm:prSet/>
      <dgm:spPr/>
      <dgm:t>
        <a:bodyPr/>
        <a:lstStyle/>
        <a:p>
          <a:endParaRPr lang="en-GB" sz="3200">
            <a:solidFill>
              <a:schemeClr val="tx1"/>
            </a:solidFill>
          </a:endParaRPr>
        </a:p>
      </dgm:t>
    </dgm:pt>
    <dgm:pt modelId="{288235EF-1245-43EB-AEF1-C2043CFE737B}">
      <dgm:prSet phldrT="[Tex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Symptoms, Secondary impacts (e.g. scarring), General health impacts, Sleep disturbance</a:t>
          </a:r>
          <a:endParaRPr lang="en-GB" sz="1200" dirty="0">
            <a:solidFill>
              <a:schemeClr val="tx1"/>
            </a:solidFill>
          </a:endParaRPr>
        </a:p>
      </dgm:t>
    </dgm:pt>
    <dgm:pt modelId="{94C6AB15-83B6-41C6-A6E4-32960DB6A995}" type="parTrans" cxnId="{2FAB587D-3897-496E-9347-7A9F1CA5754B}">
      <dgm:prSet custT="1"/>
      <dgm:spPr/>
      <dgm:t>
        <a:bodyPr/>
        <a:lstStyle/>
        <a:p>
          <a:endParaRPr lang="en-GB" sz="900">
            <a:solidFill>
              <a:schemeClr val="tx1"/>
            </a:solidFill>
          </a:endParaRPr>
        </a:p>
      </dgm:t>
    </dgm:pt>
    <dgm:pt modelId="{3206004F-EC44-472A-AFA8-8FF2DBA2A81E}" type="sibTrans" cxnId="{2FAB587D-3897-496E-9347-7A9F1CA5754B}">
      <dgm:prSet/>
      <dgm:spPr/>
      <dgm:t>
        <a:bodyPr/>
        <a:lstStyle/>
        <a:p>
          <a:endParaRPr lang="en-GB" sz="3200">
            <a:solidFill>
              <a:schemeClr val="tx1"/>
            </a:solidFill>
          </a:endParaRPr>
        </a:p>
      </dgm:t>
    </dgm:pt>
    <dgm:pt modelId="{EF0789F8-3704-4274-A88F-67EA07E80EDD}">
      <dgm:prSet phldrT="[Text]" custT="1"/>
      <dgm:spPr/>
      <dgm:t>
        <a:bodyPr/>
        <a:lstStyle/>
        <a:p>
          <a:r>
            <a:rPr lang="en-US" sz="1400" dirty="0">
              <a:solidFill>
                <a:schemeClr val="tx1"/>
              </a:solidFill>
            </a:rPr>
            <a:t>Psychological impacts</a:t>
          </a:r>
          <a:endParaRPr lang="en-GB" sz="1400" dirty="0">
            <a:solidFill>
              <a:schemeClr val="tx1"/>
            </a:solidFill>
          </a:endParaRPr>
        </a:p>
      </dgm:t>
    </dgm:pt>
    <dgm:pt modelId="{69EF37C5-91F9-4F6F-A838-9CDB4623FC75}" type="parTrans" cxnId="{7839C0DA-FD54-4E5B-935D-2E98C6C0F4F5}">
      <dgm:prSet custT="1"/>
      <dgm:spPr/>
      <dgm:t>
        <a:bodyPr/>
        <a:lstStyle/>
        <a:p>
          <a:endParaRPr lang="en-GB" sz="900">
            <a:solidFill>
              <a:schemeClr val="tx1"/>
            </a:solidFill>
          </a:endParaRPr>
        </a:p>
      </dgm:t>
    </dgm:pt>
    <dgm:pt modelId="{7F7E054C-5A9E-48FC-8776-DCE64E040068}" type="sibTrans" cxnId="{7839C0DA-FD54-4E5B-935D-2E98C6C0F4F5}">
      <dgm:prSet/>
      <dgm:spPr/>
      <dgm:t>
        <a:bodyPr/>
        <a:lstStyle/>
        <a:p>
          <a:endParaRPr lang="en-GB" sz="3200">
            <a:solidFill>
              <a:schemeClr val="tx1"/>
            </a:solidFill>
          </a:endParaRPr>
        </a:p>
      </dgm:t>
    </dgm:pt>
    <dgm:pt modelId="{AE2CC312-451C-4FE2-89F5-F117F6F106A8}">
      <dgm:prSet phldrT="[Tex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Cognitions, Emotions, Coping behaviors</a:t>
          </a:r>
          <a:endParaRPr lang="en-GB" sz="1200" dirty="0">
            <a:solidFill>
              <a:schemeClr val="tx1"/>
            </a:solidFill>
          </a:endParaRPr>
        </a:p>
      </dgm:t>
    </dgm:pt>
    <dgm:pt modelId="{88FDF94F-681F-4E01-ACFC-8787F5AFD8B1}" type="parTrans" cxnId="{4D4D0460-1ECD-467D-951F-7053C1A10C5A}">
      <dgm:prSet custT="1"/>
      <dgm:spPr/>
      <dgm:t>
        <a:bodyPr/>
        <a:lstStyle/>
        <a:p>
          <a:endParaRPr lang="en-GB" sz="900">
            <a:solidFill>
              <a:schemeClr val="tx1"/>
            </a:solidFill>
          </a:endParaRPr>
        </a:p>
      </dgm:t>
    </dgm:pt>
    <dgm:pt modelId="{DA4C3468-E2B1-406A-9B3E-3AE6295227E2}" type="sibTrans" cxnId="{4D4D0460-1ECD-467D-951F-7053C1A10C5A}">
      <dgm:prSet/>
      <dgm:spPr/>
      <dgm:t>
        <a:bodyPr/>
        <a:lstStyle/>
        <a:p>
          <a:endParaRPr lang="en-GB" sz="3200">
            <a:solidFill>
              <a:schemeClr val="tx1"/>
            </a:solidFill>
          </a:endParaRPr>
        </a:p>
      </dgm:t>
    </dgm:pt>
    <dgm:pt modelId="{01EF4C18-0D37-4D41-8736-BE3C7DF2A518}">
      <dgm:prSet phldrT="[Text]" custT="1"/>
      <dgm:spPr/>
      <dgm:t>
        <a:bodyPr/>
        <a:lstStyle/>
        <a:p>
          <a:r>
            <a:rPr lang="en-US" sz="2400" dirty="0">
              <a:solidFill>
                <a:schemeClr val="tx1"/>
              </a:solidFill>
            </a:rPr>
            <a:t>Impact domains</a:t>
          </a:r>
          <a:endParaRPr lang="en-GB" sz="2400" dirty="0">
            <a:solidFill>
              <a:schemeClr val="tx1"/>
            </a:solidFill>
          </a:endParaRPr>
        </a:p>
      </dgm:t>
    </dgm:pt>
    <dgm:pt modelId="{D1324D40-C0AB-413D-A43B-258723E08229}" type="parTrans" cxnId="{2AE7121A-85BB-4825-8DF6-4C3AB5EC08B9}">
      <dgm:prSet/>
      <dgm:spPr/>
      <dgm:t>
        <a:bodyPr/>
        <a:lstStyle/>
        <a:p>
          <a:endParaRPr lang="en-GB" sz="3200">
            <a:solidFill>
              <a:schemeClr val="tx1"/>
            </a:solidFill>
          </a:endParaRPr>
        </a:p>
      </dgm:t>
    </dgm:pt>
    <dgm:pt modelId="{79E37329-3D67-4E5B-9882-F315C0D29B4D}" type="sibTrans" cxnId="{2AE7121A-85BB-4825-8DF6-4C3AB5EC08B9}">
      <dgm:prSet/>
      <dgm:spPr/>
      <dgm:t>
        <a:bodyPr/>
        <a:lstStyle/>
        <a:p>
          <a:endParaRPr lang="en-GB" sz="3200">
            <a:solidFill>
              <a:schemeClr val="tx1"/>
            </a:solidFill>
          </a:endParaRPr>
        </a:p>
      </dgm:t>
    </dgm:pt>
    <dgm:pt modelId="{4CC5C124-27BD-4A1D-BF18-06351F2737DA}">
      <dgm:prSet phldrT="[Text]" custT="1"/>
      <dgm:spPr/>
      <dgm:t>
        <a:bodyPr/>
        <a:lstStyle/>
        <a:p>
          <a:r>
            <a:rPr lang="en-US" sz="2400" dirty="0">
              <a:solidFill>
                <a:schemeClr val="tx1"/>
              </a:solidFill>
            </a:rPr>
            <a:t>Example impacts</a:t>
          </a:r>
          <a:endParaRPr lang="en-GB" sz="2400" dirty="0">
            <a:solidFill>
              <a:schemeClr val="tx1"/>
            </a:solidFill>
          </a:endParaRPr>
        </a:p>
      </dgm:t>
    </dgm:pt>
    <dgm:pt modelId="{94405DE9-C094-4358-A43B-38B3B2FB45FA}" type="parTrans" cxnId="{4FDBF02A-1FC3-41C5-9E21-D82E363284E2}">
      <dgm:prSet/>
      <dgm:spPr/>
      <dgm:t>
        <a:bodyPr/>
        <a:lstStyle/>
        <a:p>
          <a:endParaRPr lang="en-GB" sz="3200">
            <a:solidFill>
              <a:schemeClr val="tx1"/>
            </a:solidFill>
          </a:endParaRPr>
        </a:p>
      </dgm:t>
    </dgm:pt>
    <dgm:pt modelId="{8136A16C-270C-424C-A686-D372FBC4C66E}" type="sibTrans" cxnId="{4FDBF02A-1FC3-41C5-9E21-D82E363284E2}">
      <dgm:prSet/>
      <dgm:spPr/>
      <dgm:t>
        <a:bodyPr/>
        <a:lstStyle/>
        <a:p>
          <a:endParaRPr lang="en-GB" sz="3200">
            <a:solidFill>
              <a:schemeClr val="tx1"/>
            </a:solidFill>
          </a:endParaRPr>
        </a:p>
      </dgm:t>
    </dgm:pt>
    <dgm:pt modelId="{64749487-3130-4C9F-A789-CA12E4CD3637}">
      <dgm:prSet custT="1"/>
      <dgm:spPr/>
      <dgm:t>
        <a:bodyPr/>
        <a:lstStyle/>
        <a:p>
          <a:r>
            <a:rPr lang="en-US" sz="1400" dirty="0">
              <a:solidFill>
                <a:schemeClr val="tx1"/>
              </a:solidFill>
            </a:rPr>
            <a:t>Social impacts</a:t>
          </a:r>
          <a:endParaRPr lang="en-GB" sz="1400" dirty="0">
            <a:solidFill>
              <a:schemeClr val="tx1"/>
            </a:solidFill>
          </a:endParaRPr>
        </a:p>
      </dgm:t>
    </dgm:pt>
    <dgm:pt modelId="{D5CDF004-6F5A-4908-9C47-18504A43E97A}" type="parTrans" cxnId="{846CAE0C-D6F1-4DF3-832C-A715A07539AC}">
      <dgm:prSet custT="1"/>
      <dgm:spPr/>
      <dgm:t>
        <a:bodyPr/>
        <a:lstStyle/>
        <a:p>
          <a:endParaRPr lang="en-GB" sz="900">
            <a:solidFill>
              <a:schemeClr val="tx1"/>
            </a:solidFill>
          </a:endParaRPr>
        </a:p>
      </dgm:t>
    </dgm:pt>
    <dgm:pt modelId="{7E3E0B65-2A36-4802-AE4C-36CF251608EA}" type="sibTrans" cxnId="{846CAE0C-D6F1-4DF3-832C-A715A07539AC}">
      <dgm:prSet/>
      <dgm:spPr/>
      <dgm:t>
        <a:bodyPr/>
        <a:lstStyle/>
        <a:p>
          <a:endParaRPr lang="en-GB" sz="3200">
            <a:solidFill>
              <a:schemeClr val="tx1"/>
            </a:solidFill>
          </a:endParaRPr>
        </a:p>
      </dgm:t>
    </dgm:pt>
    <dgm:pt modelId="{3B26AB11-5EAC-45F4-B5DE-3D32CD4FCB61}">
      <dgm:prSet custT="1"/>
      <dgm:spPr/>
      <dgm:t>
        <a:bodyPr/>
        <a:lstStyle/>
        <a:p>
          <a:r>
            <a:rPr lang="en-US" sz="1400" dirty="0">
              <a:solidFill>
                <a:schemeClr val="tx1"/>
              </a:solidFill>
            </a:rPr>
            <a:t>Financial impacts</a:t>
          </a:r>
          <a:endParaRPr lang="en-GB" sz="1400" dirty="0">
            <a:solidFill>
              <a:schemeClr val="tx1"/>
            </a:solidFill>
          </a:endParaRPr>
        </a:p>
      </dgm:t>
    </dgm:pt>
    <dgm:pt modelId="{51525D49-BD35-496E-89CD-3228EF8D9A8E}" type="parTrans" cxnId="{A442C127-C56C-4869-B9C9-A5B5B485837A}">
      <dgm:prSet custT="1"/>
      <dgm:spPr/>
      <dgm:t>
        <a:bodyPr/>
        <a:lstStyle/>
        <a:p>
          <a:endParaRPr lang="en-GB" sz="900">
            <a:solidFill>
              <a:schemeClr val="tx1"/>
            </a:solidFill>
          </a:endParaRPr>
        </a:p>
      </dgm:t>
    </dgm:pt>
    <dgm:pt modelId="{AB1C0C62-3D0D-4F8B-8AE8-CADE2608B238}" type="sibTrans" cxnId="{A442C127-C56C-4869-B9C9-A5B5B485837A}">
      <dgm:prSet/>
      <dgm:spPr/>
      <dgm:t>
        <a:bodyPr/>
        <a:lstStyle/>
        <a:p>
          <a:endParaRPr lang="en-GB" sz="3200">
            <a:solidFill>
              <a:schemeClr val="tx1"/>
            </a:solidFill>
          </a:endParaRPr>
        </a:p>
      </dgm:t>
    </dgm:pt>
    <dgm:pt modelId="{09B2F2FD-658C-4260-A69A-D5DCCDD3DE36}">
      <dgm:prSet phldrT="[Text]" custT="1"/>
      <dgm:spPr/>
      <dgm:t>
        <a:bodyPr/>
        <a:lstStyle/>
        <a:p>
          <a:r>
            <a:rPr lang="en-US" sz="2400" dirty="0">
              <a:solidFill>
                <a:schemeClr val="tx1"/>
              </a:solidFill>
            </a:rPr>
            <a:t>Construct of impact</a:t>
          </a:r>
          <a:endParaRPr lang="en-GB" sz="2400" dirty="0">
            <a:solidFill>
              <a:schemeClr val="tx1"/>
            </a:solidFill>
          </a:endParaRPr>
        </a:p>
      </dgm:t>
    </dgm:pt>
    <dgm:pt modelId="{82784D70-81B0-4350-BE95-8A55845BD8C0}" type="sibTrans" cxnId="{DA46A0B4-4541-4CC4-A999-91205AAB6719}">
      <dgm:prSet/>
      <dgm:spPr/>
      <dgm:t>
        <a:bodyPr/>
        <a:lstStyle/>
        <a:p>
          <a:endParaRPr lang="en-GB" sz="3200">
            <a:solidFill>
              <a:schemeClr val="tx1"/>
            </a:solidFill>
          </a:endParaRPr>
        </a:p>
      </dgm:t>
    </dgm:pt>
    <dgm:pt modelId="{CB5AB2C9-CDA7-4EBE-9709-ECA15D35EF2A}" type="parTrans" cxnId="{DA46A0B4-4541-4CC4-A999-91205AAB6719}">
      <dgm:prSet/>
      <dgm:spPr/>
      <dgm:t>
        <a:bodyPr/>
        <a:lstStyle/>
        <a:p>
          <a:endParaRPr lang="en-GB" sz="3200">
            <a:solidFill>
              <a:schemeClr val="tx1"/>
            </a:solidFill>
          </a:endParaRPr>
        </a:p>
      </dgm:t>
    </dgm:pt>
    <dgm:pt modelId="{A8082A7F-FE84-46DD-BDED-4F9F1BED0D4C}">
      <dgm:prSe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Social isolation, Romantic relationships, Other people’s reactions</a:t>
          </a:r>
          <a:endParaRPr lang="en-GB" sz="1200" dirty="0">
            <a:solidFill>
              <a:schemeClr val="tx1"/>
            </a:solidFill>
          </a:endParaRPr>
        </a:p>
      </dgm:t>
    </dgm:pt>
    <dgm:pt modelId="{89F151A8-124A-450D-9AC7-6F5811E9DB12}" type="parTrans" cxnId="{C408D0D7-F1CB-4A5E-B5FC-A0D108800183}">
      <dgm:prSet custT="1"/>
      <dgm:spPr/>
      <dgm:t>
        <a:bodyPr/>
        <a:lstStyle/>
        <a:p>
          <a:endParaRPr lang="en-GB" sz="900">
            <a:solidFill>
              <a:schemeClr val="tx1"/>
            </a:solidFill>
          </a:endParaRPr>
        </a:p>
      </dgm:t>
    </dgm:pt>
    <dgm:pt modelId="{665B1273-941F-4A69-A3D1-8A38174AFA98}" type="sibTrans" cxnId="{C408D0D7-F1CB-4A5E-B5FC-A0D108800183}">
      <dgm:prSet/>
      <dgm:spPr/>
      <dgm:t>
        <a:bodyPr/>
        <a:lstStyle/>
        <a:p>
          <a:endParaRPr lang="en-GB" sz="3200">
            <a:solidFill>
              <a:schemeClr val="tx1"/>
            </a:solidFill>
          </a:endParaRPr>
        </a:p>
      </dgm:t>
    </dgm:pt>
    <dgm:pt modelId="{4EC85C30-3653-4376-B257-76F9F9DE9A01}">
      <dgm:prSet custT="1"/>
      <dgm:spPr/>
      <dgm:t>
        <a:bodyPr/>
        <a:lstStyle/>
        <a:p>
          <a:r>
            <a:rPr lang="en-US" sz="1400" dirty="0">
              <a:solidFill>
                <a:schemeClr val="tx1"/>
              </a:solidFill>
            </a:rPr>
            <a:t>Daily responsibilities</a:t>
          </a:r>
          <a:endParaRPr lang="en-GB" sz="1400" dirty="0">
            <a:solidFill>
              <a:schemeClr val="tx1"/>
            </a:solidFill>
          </a:endParaRPr>
        </a:p>
      </dgm:t>
    </dgm:pt>
    <dgm:pt modelId="{E7820432-B139-4957-B236-5F9C97AE0483}" type="parTrans" cxnId="{7D9371AE-D485-4B18-BD17-1038B8833869}">
      <dgm:prSet custT="1"/>
      <dgm:spPr/>
      <dgm:t>
        <a:bodyPr/>
        <a:lstStyle/>
        <a:p>
          <a:endParaRPr lang="en-GB" sz="900">
            <a:solidFill>
              <a:schemeClr val="tx1"/>
            </a:solidFill>
          </a:endParaRPr>
        </a:p>
      </dgm:t>
    </dgm:pt>
    <dgm:pt modelId="{37A5A9A0-18A1-4306-B309-2904DAFD882C}" type="sibTrans" cxnId="{7D9371AE-D485-4B18-BD17-1038B8833869}">
      <dgm:prSet/>
      <dgm:spPr/>
      <dgm:t>
        <a:bodyPr/>
        <a:lstStyle/>
        <a:p>
          <a:endParaRPr lang="en-GB" sz="3200">
            <a:solidFill>
              <a:schemeClr val="tx1"/>
            </a:solidFill>
          </a:endParaRPr>
        </a:p>
      </dgm:t>
    </dgm:pt>
    <dgm:pt modelId="{F225DFFB-848E-4916-9B4F-BB516076AEC5}">
      <dgm:prSe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Out-of-pocket expenses, Loss of earnings</a:t>
          </a:r>
          <a:endParaRPr lang="en-GB" sz="1200" dirty="0">
            <a:solidFill>
              <a:schemeClr val="tx1"/>
            </a:solidFill>
          </a:endParaRPr>
        </a:p>
      </dgm:t>
    </dgm:pt>
    <dgm:pt modelId="{DC776450-0C9D-4B94-952D-CD9A7A44F643}" type="parTrans" cxnId="{83C803C0-8E11-44B2-B3DB-842DDD8DB6D9}">
      <dgm:prSet custT="1"/>
      <dgm:spPr/>
      <dgm:t>
        <a:bodyPr/>
        <a:lstStyle/>
        <a:p>
          <a:endParaRPr lang="en-GB" sz="900">
            <a:solidFill>
              <a:schemeClr val="tx1"/>
            </a:solidFill>
          </a:endParaRPr>
        </a:p>
      </dgm:t>
    </dgm:pt>
    <dgm:pt modelId="{D2CFF089-8A96-44AA-9DA4-8068F60A2DDD}" type="sibTrans" cxnId="{83C803C0-8E11-44B2-B3DB-842DDD8DB6D9}">
      <dgm:prSet/>
      <dgm:spPr/>
      <dgm:t>
        <a:bodyPr/>
        <a:lstStyle/>
        <a:p>
          <a:endParaRPr lang="en-GB" sz="3200">
            <a:solidFill>
              <a:schemeClr val="tx1"/>
            </a:solidFill>
          </a:endParaRPr>
        </a:p>
      </dgm:t>
    </dgm:pt>
    <dgm:pt modelId="{A82371E8-0BB9-4E2E-9991-E08876CAE20F}">
      <dgm:prSe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Work, Study, Daily routine and tasks (e.g. caring)</a:t>
          </a:r>
          <a:endParaRPr lang="en-GB" sz="1200" dirty="0">
            <a:solidFill>
              <a:schemeClr val="tx1"/>
            </a:solidFill>
          </a:endParaRPr>
        </a:p>
      </dgm:t>
    </dgm:pt>
    <dgm:pt modelId="{754FE700-B3B8-4425-A242-97622C8339B2}" type="parTrans" cxnId="{66B49A07-A4FD-4693-94B8-B99781B58EAC}">
      <dgm:prSet custT="1"/>
      <dgm:spPr/>
      <dgm:t>
        <a:bodyPr/>
        <a:lstStyle/>
        <a:p>
          <a:endParaRPr lang="en-GB" sz="900">
            <a:solidFill>
              <a:schemeClr val="tx1"/>
            </a:solidFill>
          </a:endParaRPr>
        </a:p>
      </dgm:t>
    </dgm:pt>
    <dgm:pt modelId="{8F268C60-F9E3-4782-BC9B-41EA4FD9BD8F}" type="sibTrans" cxnId="{66B49A07-A4FD-4693-94B8-B99781B58EAC}">
      <dgm:prSet/>
      <dgm:spPr/>
      <dgm:t>
        <a:bodyPr/>
        <a:lstStyle/>
        <a:p>
          <a:endParaRPr lang="en-GB" sz="3200">
            <a:solidFill>
              <a:schemeClr val="tx1"/>
            </a:solidFill>
          </a:endParaRPr>
        </a:p>
      </dgm:t>
    </dgm:pt>
    <dgm:pt modelId="{263C9164-3382-478D-97B5-4F9802D3A785}" type="pres">
      <dgm:prSet presAssocID="{B59D163F-4C59-4077-A700-A45B490E593C}" presName="mainComposite" presStyleCnt="0">
        <dgm:presLayoutVars>
          <dgm:chPref val="1"/>
          <dgm:dir/>
          <dgm:animOne val="branch"/>
          <dgm:animLvl val="lvl"/>
          <dgm:resizeHandles val="exact"/>
        </dgm:presLayoutVars>
      </dgm:prSet>
      <dgm:spPr/>
    </dgm:pt>
    <dgm:pt modelId="{7F0FBBD4-FEB4-4C9C-9259-EB47B871568E}" type="pres">
      <dgm:prSet presAssocID="{B59D163F-4C59-4077-A700-A45B490E593C}" presName="hierFlow" presStyleCnt="0"/>
      <dgm:spPr/>
    </dgm:pt>
    <dgm:pt modelId="{A1A61353-0837-4FDA-B87E-D0C2A50E9FAD}" type="pres">
      <dgm:prSet presAssocID="{B59D163F-4C59-4077-A700-A45B490E593C}" presName="firstBuf" presStyleCnt="0"/>
      <dgm:spPr/>
    </dgm:pt>
    <dgm:pt modelId="{93372EA6-2AB9-4A2D-8853-BDC747886C93}" type="pres">
      <dgm:prSet presAssocID="{B59D163F-4C59-4077-A700-A45B490E593C}" presName="hierChild1" presStyleCnt="0">
        <dgm:presLayoutVars>
          <dgm:chPref val="1"/>
          <dgm:animOne val="branch"/>
          <dgm:animLvl val="lvl"/>
        </dgm:presLayoutVars>
      </dgm:prSet>
      <dgm:spPr/>
    </dgm:pt>
    <dgm:pt modelId="{4879992F-0D7F-455E-8B09-4CFBE6457ED0}" type="pres">
      <dgm:prSet presAssocID="{81598224-A518-4F66-B4ED-40302774213E}" presName="Name17" presStyleCnt="0"/>
      <dgm:spPr/>
    </dgm:pt>
    <dgm:pt modelId="{0ACCCD8C-D328-4665-BBC2-38DEFC423776}" type="pres">
      <dgm:prSet presAssocID="{81598224-A518-4F66-B4ED-40302774213E}" presName="level1Shape" presStyleLbl="node0" presStyleIdx="0" presStyleCnt="1" custLinFactX="-64415" custLinFactNeighborX="-100000" custLinFactNeighborY="-71175">
        <dgm:presLayoutVars>
          <dgm:chPref val="3"/>
        </dgm:presLayoutVars>
      </dgm:prSet>
      <dgm:spPr/>
    </dgm:pt>
    <dgm:pt modelId="{8A4ABD59-B394-4AE3-9BF4-322D2635B358}" type="pres">
      <dgm:prSet presAssocID="{81598224-A518-4F66-B4ED-40302774213E}" presName="hierChild2" presStyleCnt="0"/>
      <dgm:spPr/>
    </dgm:pt>
    <dgm:pt modelId="{F7DC0CF9-C01A-45E3-B02B-934A99B9E11E}" type="pres">
      <dgm:prSet presAssocID="{05DD9CAD-793B-4B66-B4B6-5122D9E794CF}" presName="Name25" presStyleLbl="parChTrans1D2" presStyleIdx="0" presStyleCnt="5"/>
      <dgm:spPr/>
    </dgm:pt>
    <dgm:pt modelId="{39DBC1EC-71BC-4B51-9B03-ECE3C5BF6454}" type="pres">
      <dgm:prSet presAssocID="{05DD9CAD-793B-4B66-B4B6-5122D9E794CF}" presName="connTx" presStyleLbl="parChTrans1D2" presStyleIdx="0" presStyleCnt="5"/>
      <dgm:spPr/>
    </dgm:pt>
    <dgm:pt modelId="{C9FD5325-ED10-464A-8265-B47239311686}" type="pres">
      <dgm:prSet presAssocID="{A9897191-9841-46B5-8D52-00D1C12843D8}" presName="Name30" presStyleCnt="0"/>
      <dgm:spPr/>
    </dgm:pt>
    <dgm:pt modelId="{CABA7459-81B4-4892-B368-6B1ED1893877}" type="pres">
      <dgm:prSet presAssocID="{A9897191-9841-46B5-8D52-00D1C12843D8}" presName="level2Shape" presStyleLbl="node2" presStyleIdx="0" presStyleCnt="5" custLinFactNeighborX="-29550" custLinFactNeighborY="-35495"/>
      <dgm:spPr/>
    </dgm:pt>
    <dgm:pt modelId="{342E1647-9B85-4A3C-BC23-C62ED0E3C76A}" type="pres">
      <dgm:prSet presAssocID="{A9897191-9841-46B5-8D52-00D1C12843D8}" presName="hierChild3" presStyleCnt="0"/>
      <dgm:spPr/>
    </dgm:pt>
    <dgm:pt modelId="{1E9DF4DC-CE40-4FAF-9F15-547A94EEE85C}" type="pres">
      <dgm:prSet presAssocID="{94C6AB15-83B6-41C6-A6E4-32960DB6A995}" presName="Name25" presStyleLbl="parChTrans1D3" presStyleIdx="0" presStyleCnt="5"/>
      <dgm:spPr/>
    </dgm:pt>
    <dgm:pt modelId="{7504DB09-63B3-4063-BB3E-BF7D63E8BF6A}" type="pres">
      <dgm:prSet presAssocID="{94C6AB15-83B6-41C6-A6E4-32960DB6A995}" presName="connTx" presStyleLbl="parChTrans1D3" presStyleIdx="0" presStyleCnt="5"/>
      <dgm:spPr/>
    </dgm:pt>
    <dgm:pt modelId="{72F9DE66-A86E-43E7-A86A-B726FFCFFCCC}" type="pres">
      <dgm:prSet presAssocID="{288235EF-1245-43EB-AEF1-C2043CFE737B}" presName="Name30" presStyleCnt="0"/>
      <dgm:spPr/>
    </dgm:pt>
    <dgm:pt modelId="{D619C5F2-6431-47C4-BC64-560A827C0982}" type="pres">
      <dgm:prSet presAssocID="{288235EF-1245-43EB-AEF1-C2043CFE737B}" presName="level2Shape" presStyleLbl="node3" presStyleIdx="0" presStyleCnt="5" custScaleX="182023" custLinFactNeighborX="40527" custLinFactNeighborY="-35495"/>
      <dgm:spPr/>
    </dgm:pt>
    <dgm:pt modelId="{0757CC1C-2C40-450B-8E72-14A7DDCC34D2}" type="pres">
      <dgm:prSet presAssocID="{288235EF-1245-43EB-AEF1-C2043CFE737B}" presName="hierChild3" presStyleCnt="0"/>
      <dgm:spPr/>
    </dgm:pt>
    <dgm:pt modelId="{90DC8F02-B94C-471C-A698-83E7C9996FD1}" type="pres">
      <dgm:prSet presAssocID="{69EF37C5-91F9-4F6F-A838-9CDB4623FC75}" presName="Name25" presStyleLbl="parChTrans1D2" presStyleIdx="1" presStyleCnt="5"/>
      <dgm:spPr/>
    </dgm:pt>
    <dgm:pt modelId="{FF98B586-D212-46F1-AE6E-E3B39A761857}" type="pres">
      <dgm:prSet presAssocID="{69EF37C5-91F9-4F6F-A838-9CDB4623FC75}" presName="connTx" presStyleLbl="parChTrans1D2" presStyleIdx="1" presStyleCnt="5"/>
      <dgm:spPr/>
    </dgm:pt>
    <dgm:pt modelId="{6390A7E9-3163-4F50-8BCC-DA81D8EDEF68}" type="pres">
      <dgm:prSet presAssocID="{EF0789F8-3704-4274-A88F-67EA07E80EDD}" presName="Name30" presStyleCnt="0"/>
      <dgm:spPr/>
    </dgm:pt>
    <dgm:pt modelId="{BEE84822-5E53-4FE0-A5D2-0FB4CF2D81C0}" type="pres">
      <dgm:prSet presAssocID="{EF0789F8-3704-4274-A88F-67EA07E80EDD}" presName="level2Shape" presStyleLbl="node2" presStyleIdx="1" presStyleCnt="5" custLinFactNeighborX="-29550" custLinFactNeighborY="-35495"/>
      <dgm:spPr/>
    </dgm:pt>
    <dgm:pt modelId="{45CCCD3B-8ED3-4C5B-9EA2-57020684BD8C}" type="pres">
      <dgm:prSet presAssocID="{EF0789F8-3704-4274-A88F-67EA07E80EDD}" presName="hierChild3" presStyleCnt="0"/>
      <dgm:spPr/>
    </dgm:pt>
    <dgm:pt modelId="{E46089BC-FF88-461E-96D8-5871EE62A51E}" type="pres">
      <dgm:prSet presAssocID="{88FDF94F-681F-4E01-ACFC-8787F5AFD8B1}" presName="Name25" presStyleLbl="parChTrans1D3" presStyleIdx="1" presStyleCnt="5"/>
      <dgm:spPr/>
    </dgm:pt>
    <dgm:pt modelId="{68F918DC-4587-44DA-9035-0342EA521812}" type="pres">
      <dgm:prSet presAssocID="{88FDF94F-681F-4E01-ACFC-8787F5AFD8B1}" presName="connTx" presStyleLbl="parChTrans1D3" presStyleIdx="1" presStyleCnt="5"/>
      <dgm:spPr/>
    </dgm:pt>
    <dgm:pt modelId="{3E060CA0-2DFE-4153-9557-596ADDB2114D}" type="pres">
      <dgm:prSet presAssocID="{AE2CC312-451C-4FE2-89F5-F117F6F106A8}" presName="Name30" presStyleCnt="0"/>
      <dgm:spPr/>
    </dgm:pt>
    <dgm:pt modelId="{8153EAED-8D89-4F4F-B768-2BE91CF19B55}" type="pres">
      <dgm:prSet presAssocID="{AE2CC312-451C-4FE2-89F5-F117F6F106A8}" presName="level2Shape" presStyleLbl="node3" presStyleIdx="1" presStyleCnt="5" custScaleX="182023" custLinFactNeighborX="40527" custLinFactNeighborY="-35495"/>
      <dgm:spPr/>
    </dgm:pt>
    <dgm:pt modelId="{F927720A-00F6-470C-B520-D727E7FE5FB8}" type="pres">
      <dgm:prSet presAssocID="{AE2CC312-451C-4FE2-89F5-F117F6F106A8}" presName="hierChild3" presStyleCnt="0"/>
      <dgm:spPr/>
    </dgm:pt>
    <dgm:pt modelId="{5CEBC6D9-3164-4B99-9D42-C94B8CC8190C}" type="pres">
      <dgm:prSet presAssocID="{D5CDF004-6F5A-4908-9C47-18504A43E97A}" presName="Name25" presStyleLbl="parChTrans1D2" presStyleIdx="2" presStyleCnt="5"/>
      <dgm:spPr/>
    </dgm:pt>
    <dgm:pt modelId="{61D9C117-2D00-4B26-B278-98CCD436E641}" type="pres">
      <dgm:prSet presAssocID="{D5CDF004-6F5A-4908-9C47-18504A43E97A}" presName="connTx" presStyleLbl="parChTrans1D2" presStyleIdx="2" presStyleCnt="5"/>
      <dgm:spPr/>
    </dgm:pt>
    <dgm:pt modelId="{428C9911-FE55-4295-AB65-309BA4079575}" type="pres">
      <dgm:prSet presAssocID="{64749487-3130-4C9F-A789-CA12E4CD3637}" presName="Name30" presStyleCnt="0"/>
      <dgm:spPr/>
    </dgm:pt>
    <dgm:pt modelId="{058E5BDB-417F-4B15-BF02-27BF1B7FF4C2}" type="pres">
      <dgm:prSet presAssocID="{64749487-3130-4C9F-A789-CA12E4CD3637}" presName="level2Shape" presStyleLbl="node2" presStyleIdx="2" presStyleCnt="5" custLinFactNeighborX="-29550" custLinFactNeighborY="-35495"/>
      <dgm:spPr/>
    </dgm:pt>
    <dgm:pt modelId="{79AAAEA0-057D-4AD2-AA65-F3C559923B33}" type="pres">
      <dgm:prSet presAssocID="{64749487-3130-4C9F-A789-CA12E4CD3637}" presName="hierChild3" presStyleCnt="0"/>
      <dgm:spPr/>
    </dgm:pt>
    <dgm:pt modelId="{0239EC05-988A-4735-B1E5-D51D2224DF25}" type="pres">
      <dgm:prSet presAssocID="{89F151A8-124A-450D-9AC7-6F5811E9DB12}" presName="Name25" presStyleLbl="parChTrans1D3" presStyleIdx="2" presStyleCnt="5"/>
      <dgm:spPr/>
    </dgm:pt>
    <dgm:pt modelId="{9F652168-8885-492E-B5D8-3720613A1338}" type="pres">
      <dgm:prSet presAssocID="{89F151A8-124A-450D-9AC7-6F5811E9DB12}" presName="connTx" presStyleLbl="parChTrans1D3" presStyleIdx="2" presStyleCnt="5"/>
      <dgm:spPr/>
    </dgm:pt>
    <dgm:pt modelId="{970AB9B6-13C3-4FDD-99C4-5B3648243CE4}" type="pres">
      <dgm:prSet presAssocID="{A8082A7F-FE84-46DD-BDED-4F9F1BED0D4C}" presName="Name30" presStyleCnt="0"/>
      <dgm:spPr/>
    </dgm:pt>
    <dgm:pt modelId="{3AC6F64A-6945-41DB-A12D-1645BB1A1F2E}" type="pres">
      <dgm:prSet presAssocID="{A8082A7F-FE84-46DD-BDED-4F9F1BED0D4C}" presName="level2Shape" presStyleLbl="node3" presStyleIdx="2" presStyleCnt="5" custScaleX="182023" custLinFactNeighborX="40527" custLinFactNeighborY="-35495"/>
      <dgm:spPr/>
    </dgm:pt>
    <dgm:pt modelId="{B4D6B0F5-1DC2-442C-B1EC-B4FBB4938032}" type="pres">
      <dgm:prSet presAssocID="{A8082A7F-FE84-46DD-BDED-4F9F1BED0D4C}" presName="hierChild3" presStyleCnt="0"/>
      <dgm:spPr/>
    </dgm:pt>
    <dgm:pt modelId="{7B3E9A95-69C9-42BD-B50B-AA45F5F87E67}" type="pres">
      <dgm:prSet presAssocID="{51525D49-BD35-496E-89CD-3228EF8D9A8E}" presName="Name25" presStyleLbl="parChTrans1D2" presStyleIdx="3" presStyleCnt="5"/>
      <dgm:spPr/>
    </dgm:pt>
    <dgm:pt modelId="{9F4E04FD-4636-411D-8644-8DE281E59EE2}" type="pres">
      <dgm:prSet presAssocID="{51525D49-BD35-496E-89CD-3228EF8D9A8E}" presName="connTx" presStyleLbl="parChTrans1D2" presStyleIdx="3" presStyleCnt="5"/>
      <dgm:spPr/>
    </dgm:pt>
    <dgm:pt modelId="{4C04F312-0F05-4401-A7F1-DE010B6B375F}" type="pres">
      <dgm:prSet presAssocID="{3B26AB11-5EAC-45F4-B5DE-3D32CD4FCB61}" presName="Name30" presStyleCnt="0"/>
      <dgm:spPr/>
    </dgm:pt>
    <dgm:pt modelId="{1B0FE1ED-A6B9-40A7-9ACB-71F5DA9EDE32}" type="pres">
      <dgm:prSet presAssocID="{3B26AB11-5EAC-45F4-B5DE-3D32CD4FCB61}" presName="level2Shape" presStyleLbl="node2" presStyleIdx="3" presStyleCnt="5" custLinFactNeighborX="-29550" custLinFactNeighborY="-35495"/>
      <dgm:spPr/>
    </dgm:pt>
    <dgm:pt modelId="{0023EDBF-0713-48B2-8EF3-72B8CCA91D66}" type="pres">
      <dgm:prSet presAssocID="{3B26AB11-5EAC-45F4-B5DE-3D32CD4FCB61}" presName="hierChild3" presStyleCnt="0"/>
      <dgm:spPr/>
    </dgm:pt>
    <dgm:pt modelId="{FEE896A9-A602-46AD-ADF9-393AC1207C89}" type="pres">
      <dgm:prSet presAssocID="{DC776450-0C9D-4B94-952D-CD9A7A44F643}" presName="Name25" presStyleLbl="parChTrans1D3" presStyleIdx="3" presStyleCnt="5"/>
      <dgm:spPr/>
    </dgm:pt>
    <dgm:pt modelId="{4FEC9223-749F-44DE-AD2C-CBEBDF47E1B5}" type="pres">
      <dgm:prSet presAssocID="{DC776450-0C9D-4B94-952D-CD9A7A44F643}" presName="connTx" presStyleLbl="parChTrans1D3" presStyleIdx="3" presStyleCnt="5"/>
      <dgm:spPr/>
    </dgm:pt>
    <dgm:pt modelId="{E4295A51-AB96-4265-B3B6-84152B815BBC}" type="pres">
      <dgm:prSet presAssocID="{F225DFFB-848E-4916-9B4F-BB516076AEC5}" presName="Name30" presStyleCnt="0"/>
      <dgm:spPr/>
    </dgm:pt>
    <dgm:pt modelId="{326EBF12-0BD5-4869-9E6A-AA3E6F409486}" type="pres">
      <dgm:prSet presAssocID="{F225DFFB-848E-4916-9B4F-BB516076AEC5}" presName="level2Shape" presStyleLbl="node3" presStyleIdx="3" presStyleCnt="5" custScaleX="182023" custLinFactNeighborX="40527" custLinFactNeighborY="-35495"/>
      <dgm:spPr/>
    </dgm:pt>
    <dgm:pt modelId="{5B264513-A8E4-465A-96DB-C83A2BA728B8}" type="pres">
      <dgm:prSet presAssocID="{F225DFFB-848E-4916-9B4F-BB516076AEC5}" presName="hierChild3" presStyleCnt="0"/>
      <dgm:spPr/>
    </dgm:pt>
    <dgm:pt modelId="{8B5A8FD8-4A0C-4259-A19F-4639B5D67519}" type="pres">
      <dgm:prSet presAssocID="{E7820432-B139-4957-B236-5F9C97AE0483}" presName="Name25" presStyleLbl="parChTrans1D2" presStyleIdx="4" presStyleCnt="5"/>
      <dgm:spPr/>
    </dgm:pt>
    <dgm:pt modelId="{E57EBD79-1545-4361-B9D7-1364553DCC14}" type="pres">
      <dgm:prSet presAssocID="{E7820432-B139-4957-B236-5F9C97AE0483}" presName="connTx" presStyleLbl="parChTrans1D2" presStyleIdx="4" presStyleCnt="5"/>
      <dgm:spPr/>
    </dgm:pt>
    <dgm:pt modelId="{ABED12EA-E674-495C-9E9B-3B2DD6CECDAE}" type="pres">
      <dgm:prSet presAssocID="{4EC85C30-3653-4376-B257-76F9F9DE9A01}" presName="Name30" presStyleCnt="0"/>
      <dgm:spPr/>
    </dgm:pt>
    <dgm:pt modelId="{5F5F7EBB-7F1C-42CF-8219-FD7A90A9A99F}" type="pres">
      <dgm:prSet presAssocID="{4EC85C30-3653-4376-B257-76F9F9DE9A01}" presName="level2Shape" presStyleLbl="node2" presStyleIdx="4" presStyleCnt="5" custLinFactNeighborX="-29550" custLinFactNeighborY="-35495"/>
      <dgm:spPr/>
    </dgm:pt>
    <dgm:pt modelId="{C6467A29-C042-47B1-890A-476B8B757407}" type="pres">
      <dgm:prSet presAssocID="{4EC85C30-3653-4376-B257-76F9F9DE9A01}" presName="hierChild3" presStyleCnt="0"/>
      <dgm:spPr/>
    </dgm:pt>
    <dgm:pt modelId="{7D57D628-239B-4849-9E20-0D931F4F9BB8}" type="pres">
      <dgm:prSet presAssocID="{754FE700-B3B8-4425-A242-97622C8339B2}" presName="Name25" presStyleLbl="parChTrans1D3" presStyleIdx="4" presStyleCnt="5"/>
      <dgm:spPr/>
    </dgm:pt>
    <dgm:pt modelId="{412D287B-4D5F-44D8-AD3F-F7A571E41392}" type="pres">
      <dgm:prSet presAssocID="{754FE700-B3B8-4425-A242-97622C8339B2}" presName="connTx" presStyleLbl="parChTrans1D3" presStyleIdx="4" presStyleCnt="5"/>
      <dgm:spPr/>
    </dgm:pt>
    <dgm:pt modelId="{76E63DB1-FB80-47CE-AFD6-7989675F03AC}" type="pres">
      <dgm:prSet presAssocID="{A82371E8-0BB9-4E2E-9991-E08876CAE20F}" presName="Name30" presStyleCnt="0"/>
      <dgm:spPr/>
    </dgm:pt>
    <dgm:pt modelId="{63CB1608-EE29-4157-A57F-7E086A40B595}" type="pres">
      <dgm:prSet presAssocID="{A82371E8-0BB9-4E2E-9991-E08876CAE20F}" presName="level2Shape" presStyleLbl="node3" presStyleIdx="4" presStyleCnt="5" custScaleX="182023" custLinFactNeighborX="40527" custLinFactNeighborY="-35495"/>
      <dgm:spPr/>
    </dgm:pt>
    <dgm:pt modelId="{01E63837-8E8C-468A-A59B-2E4ED3A853D7}" type="pres">
      <dgm:prSet presAssocID="{A82371E8-0BB9-4E2E-9991-E08876CAE20F}" presName="hierChild3" presStyleCnt="0"/>
      <dgm:spPr/>
    </dgm:pt>
    <dgm:pt modelId="{7633AE0F-CC43-4A14-A4AA-21E174897628}" type="pres">
      <dgm:prSet presAssocID="{B59D163F-4C59-4077-A700-A45B490E593C}" presName="bgShapesFlow" presStyleCnt="0"/>
      <dgm:spPr/>
    </dgm:pt>
    <dgm:pt modelId="{56EA61D9-C85E-474F-AC14-3ED61C50BA53}" type="pres">
      <dgm:prSet presAssocID="{09B2F2FD-658C-4260-A69A-D5DCCDD3DE36}" presName="rectComp" presStyleCnt="0"/>
      <dgm:spPr/>
    </dgm:pt>
    <dgm:pt modelId="{615B6C55-D2E6-4CB1-905C-34A7C9A62E89}" type="pres">
      <dgm:prSet presAssocID="{09B2F2FD-658C-4260-A69A-D5DCCDD3DE36}" presName="bgRect" presStyleLbl="bgShp" presStyleIdx="0" presStyleCnt="3" custScaleX="124140" custLinFactX="-41963" custLinFactNeighborX="-100000" custLinFactNeighborY="569"/>
      <dgm:spPr/>
    </dgm:pt>
    <dgm:pt modelId="{A5261BA2-9092-43B4-830F-9CA6FA0070EB}" type="pres">
      <dgm:prSet presAssocID="{09B2F2FD-658C-4260-A69A-D5DCCDD3DE36}" presName="bgRectTx" presStyleLbl="bgShp" presStyleIdx="0" presStyleCnt="3">
        <dgm:presLayoutVars>
          <dgm:bulletEnabled val="1"/>
        </dgm:presLayoutVars>
      </dgm:prSet>
      <dgm:spPr/>
    </dgm:pt>
    <dgm:pt modelId="{4DD7FEB7-2755-4B90-8E33-10EF83420D9B}" type="pres">
      <dgm:prSet presAssocID="{09B2F2FD-658C-4260-A69A-D5DCCDD3DE36}" presName="spComp" presStyleCnt="0"/>
      <dgm:spPr/>
    </dgm:pt>
    <dgm:pt modelId="{6A466DBD-F33C-4FE7-959A-C08C4736C28C}" type="pres">
      <dgm:prSet presAssocID="{09B2F2FD-658C-4260-A69A-D5DCCDD3DE36}" presName="hSp" presStyleCnt="0"/>
      <dgm:spPr/>
    </dgm:pt>
    <dgm:pt modelId="{FA47A909-2E0B-4DE0-85EB-DBDC7B47EC9A}" type="pres">
      <dgm:prSet presAssocID="{01EF4C18-0D37-4D41-8736-BE3C7DF2A518}" presName="rectComp" presStyleCnt="0"/>
      <dgm:spPr/>
    </dgm:pt>
    <dgm:pt modelId="{A5AACA22-6A5B-4BB2-B36F-25E2997FA11E}" type="pres">
      <dgm:prSet presAssocID="{01EF4C18-0D37-4D41-8736-BE3C7DF2A518}" presName="bgRect" presStyleLbl="bgShp" presStyleIdx="1" presStyleCnt="3" custScaleX="113012" custLinFactNeighborX="-56771"/>
      <dgm:spPr/>
    </dgm:pt>
    <dgm:pt modelId="{05EA0ADD-B6A6-4AA3-ABD4-DD099994256E}" type="pres">
      <dgm:prSet presAssocID="{01EF4C18-0D37-4D41-8736-BE3C7DF2A518}" presName="bgRectTx" presStyleLbl="bgShp" presStyleIdx="1" presStyleCnt="3">
        <dgm:presLayoutVars>
          <dgm:bulletEnabled val="1"/>
        </dgm:presLayoutVars>
      </dgm:prSet>
      <dgm:spPr/>
    </dgm:pt>
    <dgm:pt modelId="{209E6B57-666C-4F6B-BC1A-A341F8B65276}" type="pres">
      <dgm:prSet presAssocID="{01EF4C18-0D37-4D41-8736-BE3C7DF2A518}" presName="spComp" presStyleCnt="0"/>
      <dgm:spPr/>
    </dgm:pt>
    <dgm:pt modelId="{554433B6-33AC-4179-A9BE-389A4A4171F0}" type="pres">
      <dgm:prSet presAssocID="{01EF4C18-0D37-4D41-8736-BE3C7DF2A518}" presName="hSp" presStyleCnt="0"/>
      <dgm:spPr/>
    </dgm:pt>
    <dgm:pt modelId="{AABC42D5-0DBC-4750-AECF-D7B4C2C301C2}" type="pres">
      <dgm:prSet presAssocID="{4CC5C124-27BD-4A1D-BF18-06351F2737DA}" presName="rectComp" presStyleCnt="0"/>
      <dgm:spPr/>
    </dgm:pt>
    <dgm:pt modelId="{C1B50649-2C91-4F08-9925-5BABCC07F806}" type="pres">
      <dgm:prSet presAssocID="{4CC5C124-27BD-4A1D-BF18-06351F2737DA}" presName="bgRect" presStyleLbl="bgShp" presStyleIdx="2" presStyleCnt="3" custScaleX="178720" custLinFactNeighborX="-10995"/>
      <dgm:spPr/>
    </dgm:pt>
    <dgm:pt modelId="{D9B81268-537E-4D64-BCB6-9A515979DB65}" type="pres">
      <dgm:prSet presAssocID="{4CC5C124-27BD-4A1D-BF18-06351F2737DA}" presName="bgRectTx" presStyleLbl="bgShp" presStyleIdx="2" presStyleCnt="3">
        <dgm:presLayoutVars>
          <dgm:bulletEnabled val="1"/>
        </dgm:presLayoutVars>
      </dgm:prSet>
      <dgm:spPr/>
    </dgm:pt>
  </dgm:ptLst>
  <dgm:cxnLst>
    <dgm:cxn modelId="{D731AC01-CC4F-4B62-93FE-7A56DE56F3C1}" type="presOf" srcId="{94C6AB15-83B6-41C6-A6E4-32960DB6A995}" destId="{1E9DF4DC-CE40-4FAF-9F15-547A94EEE85C}" srcOrd="0" destOrd="0" presId="urn:microsoft.com/office/officeart/2005/8/layout/hierarchy5"/>
    <dgm:cxn modelId="{66B49A07-A4FD-4693-94B8-B99781B58EAC}" srcId="{4EC85C30-3653-4376-B257-76F9F9DE9A01}" destId="{A82371E8-0BB9-4E2E-9991-E08876CAE20F}" srcOrd="0" destOrd="0" parTransId="{754FE700-B3B8-4425-A242-97622C8339B2}" sibTransId="{8F268C60-F9E3-4782-BC9B-41EA4FD9BD8F}"/>
    <dgm:cxn modelId="{7A4E3008-5197-458E-8E29-268497069137}" type="presOf" srcId="{E7820432-B139-4957-B236-5F9C97AE0483}" destId="{8B5A8FD8-4A0C-4259-A19F-4639B5D67519}" srcOrd="0" destOrd="0" presId="urn:microsoft.com/office/officeart/2005/8/layout/hierarchy5"/>
    <dgm:cxn modelId="{846CAE0C-D6F1-4DF3-832C-A715A07539AC}" srcId="{81598224-A518-4F66-B4ED-40302774213E}" destId="{64749487-3130-4C9F-A789-CA12E4CD3637}" srcOrd="2" destOrd="0" parTransId="{D5CDF004-6F5A-4908-9C47-18504A43E97A}" sibTransId="{7E3E0B65-2A36-4802-AE4C-36CF251608EA}"/>
    <dgm:cxn modelId="{91555319-2F1A-4E4A-A3AA-45235E69627C}" type="presOf" srcId="{4CC5C124-27BD-4A1D-BF18-06351F2737DA}" destId="{C1B50649-2C91-4F08-9925-5BABCC07F806}" srcOrd="0" destOrd="0" presId="urn:microsoft.com/office/officeart/2005/8/layout/hierarchy5"/>
    <dgm:cxn modelId="{2AE7121A-85BB-4825-8DF6-4C3AB5EC08B9}" srcId="{B59D163F-4C59-4077-A700-A45B490E593C}" destId="{01EF4C18-0D37-4D41-8736-BE3C7DF2A518}" srcOrd="2" destOrd="0" parTransId="{D1324D40-C0AB-413D-A43B-258723E08229}" sibTransId="{79E37329-3D67-4E5B-9882-F315C0D29B4D}"/>
    <dgm:cxn modelId="{23957B1B-B9D4-4053-A443-12CAC82952CB}" type="presOf" srcId="{3B26AB11-5EAC-45F4-B5DE-3D32CD4FCB61}" destId="{1B0FE1ED-A6B9-40A7-9ACB-71F5DA9EDE32}" srcOrd="0" destOrd="0" presId="urn:microsoft.com/office/officeart/2005/8/layout/hierarchy5"/>
    <dgm:cxn modelId="{E27AB91D-60A7-42C9-8A7A-49CE1099B40C}" type="presOf" srcId="{DC776450-0C9D-4B94-952D-CD9A7A44F643}" destId="{4FEC9223-749F-44DE-AD2C-CBEBDF47E1B5}" srcOrd="1" destOrd="0" presId="urn:microsoft.com/office/officeart/2005/8/layout/hierarchy5"/>
    <dgm:cxn modelId="{8200F324-D13F-4BF0-9900-5AFEDC897FEC}" type="presOf" srcId="{AE2CC312-451C-4FE2-89F5-F117F6F106A8}" destId="{8153EAED-8D89-4F4F-B768-2BE91CF19B55}" srcOrd="0" destOrd="0" presId="urn:microsoft.com/office/officeart/2005/8/layout/hierarchy5"/>
    <dgm:cxn modelId="{A442C127-C56C-4869-B9C9-A5B5B485837A}" srcId="{81598224-A518-4F66-B4ED-40302774213E}" destId="{3B26AB11-5EAC-45F4-B5DE-3D32CD4FCB61}" srcOrd="3" destOrd="0" parTransId="{51525D49-BD35-496E-89CD-3228EF8D9A8E}" sibTransId="{AB1C0C62-3D0D-4F8B-8AE8-CADE2608B238}"/>
    <dgm:cxn modelId="{4FDBF02A-1FC3-41C5-9E21-D82E363284E2}" srcId="{B59D163F-4C59-4077-A700-A45B490E593C}" destId="{4CC5C124-27BD-4A1D-BF18-06351F2737DA}" srcOrd="3" destOrd="0" parTransId="{94405DE9-C094-4358-A43B-38B3B2FB45FA}" sibTransId="{8136A16C-270C-424C-A686-D372FBC4C66E}"/>
    <dgm:cxn modelId="{9D699836-706C-4497-961B-38F0AC460B2E}" type="presOf" srcId="{94C6AB15-83B6-41C6-A6E4-32960DB6A995}" destId="{7504DB09-63B3-4063-BB3E-BF7D63E8BF6A}" srcOrd="1" destOrd="0" presId="urn:microsoft.com/office/officeart/2005/8/layout/hierarchy5"/>
    <dgm:cxn modelId="{E6F7C537-43E8-451C-B41E-7B8EC74D07E4}" type="presOf" srcId="{E7820432-B139-4957-B236-5F9C97AE0483}" destId="{E57EBD79-1545-4361-B9D7-1364553DCC14}" srcOrd="1" destOrd="0" presId="urn:microsoft.com/office/officeart/2005/8/layout/hierarchy5"/>
    <dgm:cxn modelId="{4D4D0460-1ECD-467D-951F-7053C1A10C5A}" srcId="{EF0789F8-3704-4274-A88F-67EA07E80EDD}" destId="{AE2CC312-451C-4FE2-89F5-F117F6F106A8}" srcOrd="0" destOrd="0" parTransId="{88FDF94F-681F-4E01-ACFC-8787F5AFD8B1}" sibTransId="{DA4C3468-E2B1-406A-9B3E-3AE6295227E2}"/>
    <dgm:cxn modelId="{33DCEB42-A9EA-4EE7-97D5-A84C114B2F88}" type="presOf" srcId="{A9897191-9841-46B5-8D52-00D1C12843D8}" destId="{CABA7459-81B4-4892-B368-6B1ED1893877}" srcOrd="0" destOrd="0" presId="urn:microsoft.com/office/officeart/2005/8/layout/hierarchy5"/>
    <dgm:cxn modelId="{2C757963-B97F-4F25-AD43-01B280529BB0}" type="presOf" srcId="{4CC5C124-27BD-4A1D-BF18-06351F2737DA}" destId="{D9B81268-537E-4D64-BCB6-9A515979DB65}" srcOrd="1" destOrd="0" presId="urn:microsoft.com/office/officeart/2005/8/layout/hierarchy5"/>
    <dgm:cxn modelId="{25EED569-3E4E-4B33-A339-53120F45BFE8}" type="presOf" srcId="{4EC85C30-3653-4376-B257-76F9F9DE9A01}" destId="{5F5F7EBB-7F1C-42CF-8219-FD7A90A9A99F}" srcOrd="0" destOrd="0" presId="urn:microsoft.com/office/officeart/2005/8/layout/hierarchy5"/>
    <dgm:cxn modelId="{E5A91C6A-32B0-4195-A9C7-E3440AB8A545}" type="presOf" srcId="{51525D49-BD35-496E-89CD-3228EF8D9A8E}" destId="{9F4E04FD-4636-411D-8644-8DE281E59EE2}" srcOrd="1" destOrd="0" presId="urn:microsoft.com/office/officeart/2005/8/layout/hierarchy5"/>
    <dgm:cxn modelId="{02E0584A-C018-4C9C-AA3C-0FF1E4108E09}" type="presOf" srcId="{754FE700-B3B8-4425-A242-97622C8339B2}" destId="{7D57D628-239B-4849-9E20-0D931F4F9BB8}" srcOrd="0" destOrd="0" presId="urn:microsoft.com/office/officeart/2005/8/layout/hierarchy5"/>
    <dgm:cxn modelId="{2DAE0756-DBC4-47DC-AD06-FEF380630921}" type="presOf" srcId="{89F151A8-124A-450D-9AC7-6F5811E9DB12}" destId="{0239EC05-988A-4735-B1E5-D51D2224DF25}" srcOrd="0" destOrd="0" presId="urn:microsoft.com/office/officeart/2005/8/layout/hierarchy5"/>
    <dgm:cxn modelId="{477FA55A-BBE3-4B4E-9FD9-CCCA51708B99}" type="presOf" srcId="{DC776450-0C9D-4B94-952D-CD9A7A44F643}" destId="{FEE896A9-A602-46AD-ADF9-393AC1207C89}" srcOrd="0" destOrd="0" presId="urn:microsoft.com/office/officeart/2005/8/layout/hierarchy5"/>
    <dgm:cxn modelId="{62CBE77B-5BB0-44E8-9509-4191984570BC}" type="presOf" srcId="{88FDF94F-681F-4E01-ACFC-8787F5AFD8B1}" destId="{68F918DC-4587-44DA-9035-0342EA521812}" srcOrd="1" destOrd="0" presId="urn:microsoft.com/office/officeart/2005/8/layout/hierarchy5"/>
    <dgm:cxn modelId="{2FAB587D-3897-496E-9347-7A9F1CA5754B}" srcId="{A9897191-9841-46B5-8D52-00D1C12843D8}" destId="{288235EF-1245-43EB-AEF1-C2043CFE737B}" srcOrd="0" destOrd="0" parTransId="{94C6AB15-83B6-41C6-A6E4-32960DB6A995}" sibTransId="{3206004F-EC44-472A-AFA8-8FF2DBA2A81E}"/>
    <dgm:cxn modelId="{04C62981-D88C-4C60-BDC3-8B4A149217FA}" type="presOf" srcId="{81598224-A518-4F66-B4ED-40302774213E}" destId="{0ACCCD8C-D328-4665-BBC2-38DEFC423776}" srcOrd="0" destOrd="0" presId="urn:microsoft.com/office/officeart/2005/8/layout/hierarchy5"/>
    <dgm:cxn modelId="{E48AC083-83B7-459A-9ED4-2CA2138AE0EE}" type="presOf" srcId="{09B2F2FD-658C-4260-A69A-D5DCCDD3DE36}" destId="{615B6C55-D2E6-4CB1-905C-34A7C9A62E89}" srcOrd="0" destOrd="0" presId="urn:microsoft.com/office/officeart/2005/8/layout/hierarchy5"/>
    <dgm:cxn modelId="{E5B8378C-6EA4-4A29-80CB-5E8EE9817F7E}" type="presOf" srcId="{09B2F2FD-658C-4260-A69A-D5DCCDD3DE36}" destId="{A5261BA2-9092-43B4-830F-9CA6FA0070EB}" srcOrd="1" destOrd="0" presId="urn:microsoft.com/office/officeart/2005/8/layout/hierarchy5"/>
    <dgm:cxn modelId="{F7471B8E-204E-410D-A5D4-C1FE2380E2E4}" type="presOf" srcId="{D5CDF004-6F5A-4908-9C47-18504A43E97A}" destId="{61D9C117-2D00-4B26-B278-98CCD436E641}" srcOrd="1" destOrd="0" presId="urn:microsoft.com/office/officeart/2005/8/layout/hierarchy5"/>
    <dgm:cxn modelId="{0503838F-A362-4C7E-AE68-77DC903B954B}" type="presOf" srcId="{69EF37C5-91F9-4F6F-A838-9CDB4623FC75}" destId="{FF98B586-D212-46F1-AE6E-E3B39A761857}" srcOrd="1" destOrd="0" presId="urn:microsoft.com/office/officeart/2005/8/layout/hierarchy5"/>
    <dgm:cxn modelId="{871CC49C-AB85-4443-9320-0C8D8C973B08}" type="presOf" srcId="{69EF37C5-91F9-4F6F-A838-9CDB4623FC75}" destId="{90DC8F02-B94C-471C-A698-83E7C9996FD1}" srcOrd="0" destOrd="0" presId="urn:microsoft.com/office/officeart/2005/8/layout/hierarchy5"/>
    <dgm:cxn modelId="{B0D4E69C-DD63-4ACC-B28C-A40B45BF89D0}" type="presOf" srcId="{754FE700-B3B8-4425-A242-97622C8339B2}" destId="{412D287B-4D5F-44D8-AD3F-F7A571E41392}" srcOrd="1" destOrd="0" presId="urn:microsoft.com/office/officeart/2005/8/layout/hierarchy5"/>
    <dgm:cxn modelId="{678F6BA6-1AB1-44C1-BD45-1CE723D90428}" type="presOf" srcId="{A82371E8-0BB9-4E2E-9991-E08876CAE20F}" destId="{63CB1608-EE29-4157-A57F-7E086A40B595}" srcOrd="0" destOrd="0" presId="urn:microsoft.com/office/officeart/2005/8/layout/hierarchy5"/>
    <dgm:cxn modelId="{FBA3DAAA-017E-4BC5-B3EC-2FCF46CEE0A6}" type="presOf" srcId="{05DD9CAD-793B-4B66-B4B6-5122D9E794CF}" destId="{F7DC0CF9-C01A-45E3-B02B-934A99B9E11E}" srcOrd="0" destOrd="0" presId="urn:microsoft.com/office/officeart/2005/8/layout/hierarchy5"/>
    <dgm:cxn modelId="{0B7125AD-4121-4888-A673-1E6799154A07}" type="presOf" srcId="{88FDF94F-681F-4E01-ACFC-8787F5AFD8B1}" destId="{E46089BC-FF88-461E-96D8-5871EE62A51E}" srcOrd="0" destOrd="0" presId="urn:microsoft.com/office/officeart/2005/8/layout/hierarchy5"/>
    <dgm:cxn modelId="{9FF930AE-4CE8-4E8C-9137-C4D487C9017F}" type="presOf" srcId="{05DD9CAD-793B-4B66-B4B6-5122D9E794CF}" destId="{39DBC1EC-71BC-4B51-9B03-ECE3C5BF6454}" srcOrd="1" destOrd="0" presId="urn:microsoft.com/office/officeart/2005/8/layout/hierarchy5"/>
    <dgm:cxn modelId="{7D9371AE-D485-4B18-BD17-1038B8833869}" srcId="{81598224-A518-4F66-B4ED-40302774213E}" destId="{4EC85C30-3653-4376-B257-76F9F9DE9A01}" srcOrd="4" destOrd="0" parTransId="{E7820432-B139-4957-B236-5F9C97AE0483}" sibTransId="{37A5A9A0-18A1-4306-B309-2904DAFD882C}"/>
    <dgm:cxn modelId="{90F030B1-1D30-4A06-93AA-A04F965861C3}" type="presOf" srcId="{89F151A8-124A-450D-9AC7-6F5811E9DB12}" destId="{9F652168-8885-492E-B5D8-3720613A1338}" srcOrd="1" destOrd="0" presId="urn:microsoft.com/office/officeart/2005/8/layout/hierarchy5"/>
    <dgm:cxn modelId="{DA46A0B4-4541-4CC4-A999-91205AAB6719}" srcId="{B59D163F-4C59-4077-A700-A45B490E593C}" destId="{09B2F2FD-658C-4260-A69A-D5DCCDD3DE36}" srcOrd="1" destOrd="0" parTransId="{CB5AB2C9-CDA7-4EBE-9709-ECA15D35EF2A}" sibTransId="{82784D70-81B0-4350-BE95-8A55845BD8C0}"/>
    <dgm:cxn modelId="{83C803C0-8E11-44B2-B3DB-842DDD8DB6D9}" srcId="{3B26AB11-5EAC-45F4-B5DE-3D32CD4FCB61}" destId="{F225DFFB-848E-4916-9B4F-BB516076AEC5}" srcOrd="0" destOrd="0" parTransId="{DC776450-0C9D-4B94-952D-CD9A7A44F643}" sibTransId="{D2CFF089-8A96-44AA-9DA4-8068F60A2DDD}"/>
    <dgm:cxn modelId="{6B40C0C2-9175-4237-A3CD-18C6ACF87D41}" type="presOf" srcId="{A8082A7F-FE84-46DD-BDED-4F9F1BED0D4C}" destId="{3AC6F64A-6945-41DB-A12D-1645BB1A1F2E}" srcOrd="0" destOrd="0" presId="urn:microsoft.com/office/officeart/2005/8/layout/hierarchy5"/>
    <dgm:cxn modelId="{283165C9-D331-49D5-9877-45ABBCF14187}" type="presOf" srcId="{64749487-3130-4C9F-A789-CA12E4CD3637}" destId="{058E5BDB-417F-4B15-BF02-27BF1B7FF4C2}" srcOrd="0" destOrd="0" presId="urn:microsoft.com/office/officeart/2005/8/layout/hierarchy5"/>
    <dgm:cxn modelId="{5B1A58D2-CD2F-4CAB-908C-9F1754767CE4}" type="presOf" srcId="{EF0789F8-3704-4274-A88F-67EA07E80EDD}" destId="{BEE84822-5E53-4FE0-A5D2-0FB4CF2D81C0}" srcOrd="0" destOrd="0" presId="urn:microsoft.com/office/officeart/2005/8/layout/hierarchy5"/>
    <dgm:cxn modelId="{C9DF1CD5-E22A-476B-9592-003625ECB363}" type="presOf" srcId="{01EF4C18-0D37-4D41-8736-BE3C7DF2A518}" destId="{A5AACA22-6A5B-4BB2-B36F-25E2997FA11E}" srcOrd="0" destOrd="0" presId="urn:microsoft.com/office/officeart/2005/8/layout/hierarchy5"/>
    <dgm:cxn modelId="{E38368D6-0D44-484B-A23F-45DCE104FE2A}" srcId="{B59D163F-4C59-4077-A700-A45B490E593C}" destId="{81598224-A518-4F66-B4ED-40302774213E}" srcOrd="0" destOrd="0" parTransId="{D4C446BA-0DB0-4AFB-A8B7-3D5DF13A2022}" sibTransId="{BBB569C2-551A-427D-8833-292D9E3FF0A0}"/>
    <dgm:cxn modelId="{C408D0D7-F1CB-4A5E-B5FC-A0D108800183}" srcId="{64749487-3130-4C9F-A789-CA12E4CD3637}" destId="{A8082A7F-FE84-46DD-BDED-4F9F1BED0D4C}" srcOrd="0" destOrd="0" parTransId="{89F151A8-124A-450D-9AC7-6F5811E9DB12}" sibTransId="{665B1273-941F-4A69-A3D1-8A38174AFA98}"/>
    <dgm:cxn modelId="{77DD07D8-54E9-43BD-A19B-D41A26CD1E82}" type="presOf" srcId="{51525D49-BD35-496E-89CD-3228EF8D9A8E}" destId="{7B3E9A95-69C9-42BD-B50B-AA45F5F87E67}" srcOrd="0" destOrd="0" presId="urn:microsoft.com/office/officeart/2005/8/layout/hierarchy5"/>
    <dgm:cxn modelId="{7839C0DA-FD54-4E5B-935D-2E98C6C0F4F5}" srcId="{81598224-A518-4F66-B4ED-40302774213E}" destId="{EF0789F8-3704-4274-A88F-67EA07E80EDD}" srcOrd="1" destOrd="0" parTransId="{69EF37C5-91F9-4F6F-A838-9CDB4623FC75}" sibTransId="{7F7E054C-5A9E-48FC-8776-DCE64E040068}"/>
    <dgm:cxn modelId="{806EA7DB-8786-47BA-AAF2-0BAAE9C3BA36}" type="presOf" srcId="{01EF4C18-0D37-4D41-8736-BE3C7DF2A518}" destId="{05EA0ADD-B6A6-4AA3-ABD4-DD099994256E}" srcOrd="1" destOrd="0" presId="urn:microsoft.com/office/officeart/2005/8/layout/hierarchy5"/>
    <dgm:cxn modelId="{5CD06AE1-B1A8-45EC-BC97-0C6BD70FED94}" type="presOf" srcId="{F225DFFB-848E-4916-9B4F-BB516076AEC5}" destId="{326EBF12-0BD5-4869-9E6A-AA3E6F409486}" srcOrd="0" destOrd="0" presId="urn:microsoft.com/office/officeart/2005/8/layout/hierarchy5"/>
    <dgm:cxn modelId="{61BA23E3-918D-4E69-8EBE-340EF83D9F5C}" type="presOf" srcId="{288235EF-1245-43EB-AEF1-C2043CFE737B}" destId="{D619C5F2-6431-47C4-BC64-560A827C0982}" srcOrd="0" destOrd="0" presId="urn:microsoft.com/office/officeart/2005/8/layout/hierarchy5"/>
    <dgm:cxn modelId="{EC5865E3-2710-4FB4-BA59-44FB727473FD}" type="presOf" srcId="{D5CDF004-6F5A-4908-9C47-18504A43E97A}" destId="{5CEBC6D9-3164-4B99-9D42-C94B8CC8190C}" srcOrd="0" destOrd="0" presId="urn:microsoft.com/office/officeart/2005/8/layout/hierarchy5"/>
    <dgm:cxn modelId="{D94963E6-114B-4E88-82A9-7D9D8707C9CF}" srcId="{81598224-A518-4F66-B4ED-40302774213E}" destId="{A9897191-9841-46B5-8D52-00D1C12843D8}" srcOrd="0" destOrd="0" parTransId="{05DD9CAD-793B-4B66-B4B6-5122D9E794CF}" sibTransId="{9FAF3222-CB58-4D6B-93E3-A5D627042A9A}"/>
    <dgm:cxn modelId="{DA62B5FD-280F-4146-8B33-6CAB4A047AAA}" type="presOf" srcId="{B59D163F-4C59-4077-A700-A45B490E593C}" destId="{263C9164-3382-478D-97B5-4F9802D3A785}" srcOrd="0" destOrd="0" presId="urn:microsoft.com/office/officeart/2005/8/layout/hierarchy5"/>
    <dgm:cxn modelId="{9BE5A325-4E7A-47FA-B8F6-C792F2256B5B}" type="presParOf" srcId="{263C9164-3382-478D-97B5-4F9802D3A785}" destId="{7F0FBBD4-FEB4-4C9C-9259-EB47B871568E}" srcOrd="0" destOrd="0" presId="urn:microsoft.com/office/officeart/2005/8/layout/hierarchy5"/>
    <dgm:cxn modelId="{F3B4CDAB-F4DE-414D-9B0F-62982B31CFE9}" type="presParOf" srcId="{7F0FBBD4-FEB4-4C9C-9259-EB47B871568E}" destId="{A1A61353-0837-4FDA-B87E-D0C2A50E9FAD}" srcOrd="0" destOrd="0" presId="urn:microsoft.com/office/officeart/2005/8/layout/hierarchy5"/>
    <dgm:cxn modelId="{7E8C845D-F420-48D3-9C1C-DFE4D218FF61}" type="presParOf" srcId="{7F0FBBD4-FEB4-4C9C-9259-EB47B871568E}" destId="{93372EA6-2AB9-4A2D-8853-BDC747886C93}" srcOrd="1" destOrd="0" presId="urn:microsoft.com/office/officeart/2005/8/layout/hierarchy5"/>
    <dgm:cxn modelId="{C8A51241-D71C-40E0-96CA-2F1782F8F5C0}" type="presParOf" srcId="{93372EA6-2AB9-4A2D-8853-BDC747886C93}" destId="{4879992F-0D7F-455E-8B09-4CFBE6457ED0}" srcOrd="0" destOrd="0" presId="urn:microsoft.com/office/officeart/2005/8/layout/hierarchy5"/>
    <dgm:cxn modelId="{069374AC-4898-4195-BDD5-75CB6982AAEC}" type="presParOf" srcId="{4879992F-0D7F-455E-8B09-4CFBE6457ED0}" destId="{0ACCCD8C-D328-4665-BBC2-38DEFC423776}" srcOrd="0" destOrd="0" presId="urn:microsoft.com/office/officeart/2005/8/layout/hierarchy5"/>
    <dgm:cxn modelId="{BBABAD66-88CE-4C71-A8A9-CD32588C6352}" type="presParOf" srcId="{4879992F-0D7F-455E-8B09-4CFBE6457ED0}" destId="{8A4ABD59-B394-4AE3-9BF4-322D2635B358}" srcOrd="1" destOrd="0" presId="urn:microsoft.com/office/officeart/2005/8/layout/hierarchy5"/>
    <dgm:cxn modelId="{8582A086-A6A3-4AF4-9E0D-5B7656842972}" type="presParOf" srcId="{8A4ABD59-B394-4AE3-9BF4-322D2635B358}" destId="{F7DC0CF9-C01A-45E3-B02B-934A99B9E11E}" srcOrd="0" destOrd="0" presId="urn:microsoft.com/office/officeart/2005/8/layout/hierarchy5"/>
    <dgm:cxn modelId="{2F7DE526-DEA1-41AA-93D4-8A63D832D0FF}" type="presParOf" srcId="{F7DC0CF9-C01A-45E3-B02B-934A99B9E11E}" destId="{39DBC1EC-71BC-4B51-9B03-ECE3C5BF6454}" srcOrd="0" destOrd="0" presId="urn:microsoft.com/office/officeart/2005/8/layout/hierarchy5"/>
    <dgm:cxn modelId="{943FDBEE-7697-4C8E-876C-C121D7BE4D56}" type="presParOf" srcId="{8A4ABD59-B394-4AE3-9BF4-322D2635B358}" destId="{C9FD5325-ED10-464A-8265-B47239311686}" srcOrd="1" destOrd="0" presId="urn:microsoft.com/office/officeart/2005/8/layout/hierarchy5"/>
    <dgm:cxn modelId="{9911090F-0F3F-4F80-ACBF-6ED91A3E290F}" type="presParOf" srcId="{C9FD5325-ED10-464A-8265-B47239311686}" destId="{CABA7459-81B4-4892-B368-6B1ED1893877}" srcOrd="0" destOrd="0" presId="urn:microsoft.com/office/officeart/2005/8/layout/hierarchy5"/>
    <dgm:cxn modelId="{AD04CDCF-A186-44FE-BA6B-0B95F53651C5}" type="presParOf" srcId="{C9FD5325-ED10-464A-8265-B47239311686}" destId="{342E1647-9B85-4A3C-BC23-C62ED0E3C76A}" srcOrd="1" destOrd="0" presId="urn:microsoft.com/office/officeart/2005/8/layout/hierarchy5"/>
    <dgm:cxn modelId="{8B8ED9E2-2624-4081-BF16-BE60DE92B606}" type="presParOf" srcId="{342E1647-9B85-4A3C-BC23-C62ED0E3C76A}" destId="{1E9DF4DC-CE40-4FAF-9F15-547A94EEE85C}" srcOrd="0" destOrd="0" presId="urn:microsoft.com/office/officeart/2005/8/layout/hierarchy5"/>
    <dgm:cxn modelId="{2297D869-6D43-4892-A708-1B22E5D53869}" type="presParOf" srcId="{1E9DF4DC-CE40-4FAF-9F15-547A94EEE85C}" destId="{7504DB09-63B3-4063-BB3E-BF7D63E8BF6A}" srcOrd="0" destOrd="0" presId="urn:microsoft.com/office/officeart/2005/8/layout/hierarchy5"/>
    <dgm:cxn modelId="{815BC24A-98F2-4351-A66F-8F002CA8831F}" type="presParOf" srcId="{342E1647-9B85-4A3C-BC23-C62ED0E3C76A}" destId="{72F9DE66-A86E-43E7-A86A-B726FFCFFCCC}" srcOrd="1" destOrd="0" presId="urn:microsoft.com/office/officeart/2005/8/layout/hierarchy5"/>
    <dgm:cxn modelId="{FC2F27F4-C381-4454-9A90-F0305649D478}" type="presParOf" srcId="{72F9DE66-A86E-43E7-A86A-B726FFCFFCCC}" destId="{D619C5F2-6431-47C4-BC64-560A827C0982}" srcOrd="0" destOrd="0" presId="urn:microsoft.com/office/officeart/2005/8/layout/hierarchy5"/>
    <dgm:cxn modelId="{CEC1CDFB-3AD8-4F41-B734-0B9B7F3819E5}" type="presParOf" srcId="{72F9DE66-A86E-43E7-A86A-B726FFCFFCCC}" destId="{0757CC1C-2C40-450B-8E72-14A7DDCC34D2}" srcOrd="1" destOrd="0" presId="urn:microsoft.com/office/officeart/2005/8/layout/hierarchy5"/>
    <dgm:cxn modelId="{581CD45D-AA25-4B38-9FCB-99C04EED477D}" type="presParOf" srcId="{8A4ABD59-B394-4AE3-9BF4-322D2635B358}" destId="{90DC8F02-B94C-471C-A698-83E7C9996FD1}" srcOrd="2" destOrd="0" presId="urn:microsoft.com/office/officeart/2005/8/layout/hierarchy5"/>
    <dgm:cxn modelId="{4600B797-074F-4011-BFA3-6FD0A6417507}" type="presParOf" srcId="{90DC8F02-B94C-471C-A698-83E7C9996FD1}" destId="{FF98B586-D212-46F1-AE6E-E3B39A761857}" srcOrd="0" destOrd="0" presId="urn:microsoft.com/office/officeart/2005/8/layout/hierarchy5"/>
    <dgm:cxn modelId="{5CF39A25-382A-4660-B8F2-4C11E641B351}" type="presParOf" srcId="{8A4ABD59-B394-4AE3-9BF4-322D2635B358}" destId="{6390A7E9-3163-4F50-8BCC-DA81D8EDEF68}" srcOrd="3" destOrd="0" presId="urn:microsoft.com/office/officeart/2005/8/layout/hierarchy5"/>
    <dgm:cxn modelId="{C5E32C5A-7B6F-449F-993C-2853B4E12117}" type="presParOf" srcId="{6390A7E9-3163-4F50-8BCC-DA81D8EDEF68}" destId="{BEE84822-5E53-4FE0-A5D2-0FB4CF2D81C0}" srcOrd="0" destOrd="0" presId="urn:microsoft.com/office/officeart/2005/8/layout/hierarchy5"/>
    <dgm:cxn modelId="{D94C2F10-57FB-483C-9974-2ADA90AA9EB0}" type="presParOf" srcId="{6390A7E9-3163-4F50-8BCC-DA81D8EDEF68}" destId="{45CCCD3B-8ED3-4C5B-9EA2-57020684BD8C}" srcOrd="1" destOrd="0" presId="urn:microsoft.com/office/officeart/2005/8/layout/hierarchy5"/>
    <dgm:cxn modelId="{D4A6899A-8429-4356-934D-8D77D33E60DC}" type="presParOf" srcId="{45CCCD3B-8ED3-4C5B-9EA2-57020684BD8C}" destId="{E46089BC-FF88-461E-96D8-5871EE62A51E}" srcOrd="0" destOrd="0" presId="urn:microsoft.com/office/officeart/2005/8/layout/hierarchy5"/>
    <dgm:cxn modelId="{9B13E34F-D668-42B9-B900-30755274BB14}" type="presParOf" srcId="{E46089BC-FF88-461E-96D8-5871EE62A51E}" destId="{68F918DC-4587-44DA-9035-0342EA521812}" srcOrd="0" destOrd="0" presId="urn:microsoft.com/office/officeart/2005/8/layout/hierarchy5"/>
    <dgm:cxn modelId="{F87A7C41-A4B6-445C-B3C0-48EF26A65D2B}" type="presParOf" srcId="{45CCCD3B-8ED3-4C5B-9EA2-57020684BD8C}" destId="{3E060CA0-2DFE-4153-9557-596ADDB2114D}" srcOrd="1" destOrd="0" presId="urn:microsoft.com/office/officeart/2005/8/layout/hierarchy5"/>
    <dgm:cxn modelId="{F2AF4E6D-A688-4C29-9DFE-0AD6C752C0BC}" type="presParOf" srcId="{3E060CA0-2DFE-4153-9557-596ADDB2114D}" destId="{8153EAED-8D89-4F4F-B768-2BE91CF19B55}" srcOrd="0" destOrd="0" presId="urn:microsoft.com/office/officeart/2005/8/layout/hierarchy5"/>
    <dgm:cxn modelId="{2661C89D-EBEB-49CE-9B29-78D566CBF32F}" type="presParOf" srcId="{3E060CA0-2DFE-4153-9557-596ADDB2114D}" destId="{F927720A-00F6-470C-B520-D727E7FE5FB8}" srcOrd="1" destOrd="0" presId="urn:microsoft.com/office/officeart/2005/8/layout/hierarchy5"/>
    <dgm:cxn modelId="{E76CD2E9-B697-4EA9-BA5A-411CA98FCFE1}" type="presParOf" srcId="{8A4ABD59-B394-4AE3-9BF4-322D2635B358}" destId="{5CEBC6D9-3164-4B99-9D42-C94B8CC8190C}" srcOrd="4" destOrd="0" presId="urn:microsoft.com/office/officeart/2005/8/layout/hierarchy5"/>
    <dgm:cxn modelId="{5C0D3C6E-BE78-4FA6-8F29-0BC44B2BFC4E}" type="presParOf" srcId="{5CEBC6D9-3164-4B99-9D42-C94B8CC8190C}" destId="{61D9C117-2D00-4B26-B278-98CCD436E641}" srcOrd="0" destOrd="0" presId="urn:microsoft.com/office/officeart/2005/8/layout/hierarchy5"/>
    <dgm:cxn modelId="{E05D8396-BBED-4644-8A3D-2EAC1EEE54EE}" type="presParOf" srcId="{8A4ABD59-B394-4AE3-9BF4-322D2635B358}" destId="{428C9911-FE55-4295-AB65-309BA4079575}" srcOrd="5" destOrd="0" presId="urn:microsoft.com/office/officeart/2005/8/layout/hierarchy5"/>
    <dgm:cxn modelId="{7EC72072-CBF6-45C6-BA44-F314D11A64DC}" type="presParOf" srcId="{428C9911-FE55-4295-AB65-309BA4079575}" destId="{058E5BDB-417F-4B15-BF02-27BF1B7FF4C2}" srcOrd="0" destOrd="0" presId="urn:microsoft.com/office/officeart/2005/8/layout/hierarchy5"/>
    <dgm:cxn modelId="{734C68E9-E164-495E-8B2E-BECC22F54135}" type="presParOf" srcId="{428C9911-FE55-4295-AB65-309BA4079575}" destId="{79AAAEA0-057D-4AD2-AA65-F3C559923B33}" srcOrd="1" destOrd="0" presId="urn:microsoft.com/office/officeart/2005/8/layout/hierarchy5"/>
    <dgm:cxn modelId="{38261619-8108-4142-B731-654BF2290ABA}" type="presParOf" srcId="{79AAAEA0-057D-4AD2-AA65-F3C559923B33}" destId="{0239EC05-988A-4735-B1E5-D51D2224DF25}" srcOrd="0" destOrd="0" presId="urn:microsoft.com/office/officeart/2005/8/layout/hierarchy5"/>
    <dgm:cxn modelId="{E03FC7EE-BE0A-4846-B296-B4E0ABAA1E1D}" type="presParOf" srcId="{0239EC05-988A-4735-B1E5-D51D2224DF25}" destId="{9F652168-8885-492E-B5D8-3720613A1338}" srcOrd="0" destOrd="0" presId="urn:microsoft.com/office/officeart/2005/8/layout/hierarchy5"/>
    <dgm:cxn modelId="{A4ECDB12-0E6D-4069-A9C1-7C1D0AEA549E}" type="presParOf" srcId="{79AAAEA0-057D-4AD2-AA65-F3C559923B33}" destId="{970AB9B6-13C3-4FDD-99C4-5B3648243CE4}" srcOrd="1" destOrd="0" presId="urn:microsoft.com/office/officeart/2005/8/layout/hierarchy5"/>
    <dgm:cxn modelId="{530C498D-105C-474E-ADE1-3C61A99F2D48}" type="presParOf" srcId="{970AB9B6-13C3-4FDD-99C4-5B3648243CE4}" destId="{3AC6F64A-6945-41DB-A12D-1645BB1A1F2E}" srcOrd="0" destOrd="0" presId="urn:microsoft.com/office/officeart/2005/8/layout/hierarchy5"/>
    <dgm:cxn modelId="{2D491E67-D975-485C-B8A3-FB27E9BD60CC}" type="presParOf" srcId="{970AB9B6-13C3-4FDD-99C4-5B3648243CE4}" destId="{B4D6B0F5-1DC2-442C-B1EC-B4FBB4938032}" srcOrd="1" destOrd="0" presId="urn:microsoft.com/office/officeart/2005/8/layout/hierarchy5"/>
    <dgm:cxn modelId="{4B13B0D3-42A7-47B2-9E9C-2D0142F23940}" type="presParOf" srcId="{8A4ABD59-B394-4AE3-9BF4-322D2635B358}" destId="{7B3E9A95-69C9-42BD-B50B-AA45F5F87E67}" srcOrd="6" destOrd="0" presId="urn:microsoft.com/office/officeart/2005/8/layout/hierarchy5"/>
    <dgm:cxn modelId="{08E8F0FB-1C85-4070-81CE-2A74D94FEA9E}" type="presParOf" srcId="{7B3E9A95-69C9-42BD-B50B-AA45F5F87E67}" destId="{9F4E04FD-4636-411D-8644-8DE281E59EE2}" srcOrd="0" destOrd="0" presId="urn:microsoft.com/office/officeart/2005/8/layout/hierarchy5"/>
    <dgm:cxn modelId="{EE9A5EFE-8107-4F63-B277-5D729C1A9330}" type="presParOf" srcId="{8A4ABD59-B394-4AE3-9BF4-322D2635B358}" destId="{4C04F312-0F05-4401-A7F1-DE010B6B375F}" srcOrd="7" destOrd="0" presId="urn:microsoft.com/office/officeart/2005/8/layout/hierarchy5"/>
    <dgm:cxn modelId="{1178E63C-033B-48C5-A8B9-AC34BD7E4A9F}" type="presParOf" srcId="{4C04F312-0F05-4401-A7F1-DE010B6B375F}" destId="{1B0FE1ED-A6B9-40A7-9ACB-71F5DA9EDE32}" srcOrd="0" destOrd="0" presId="urn:microsoft.com/office/officeart/2005/8/layout/hierarchy5"/>
    <dgm:cxn modelId="{C47B7B4F-C123-46F5-8AA6-CB32B522E4F4}" type="presParOf" srcId="{4C04F312-0F05-4401-A7F1-DE010B6B375F}" destId="{0023EDBF-0713-48B2-8EF3-72B8CCA91D66}" srcOrd="1" destOrd="0" presId="urn:microsoft.com/office/officeart/2005/8/layout/hierarchy5"/>
    <dgm:cxn modelId="{44233BCD-8107-4A70-A067-6CF60D60E085}" type="presParOf" srcId="{0023EDBF-0713-48B2-8EF3-72B8CCA91D66}" destId="{FEE896A9-A602-46AD-ADF9-393AC1207C89}" srcOrd="0" destOrd="0" presId="urn:microsoft.com/office/officeart/2005/8/layout/hierarchy5"/>
    <dgm:cxn modelId="{08E2A6AC-7B9F-411A-9A90-EA2E916073D4}" type="presParOf" srcId="{FEE896A9-A602-46AD-ADF9-393AC1207C89}" destId="{4FEC9223-749F-44DE-AD2C-CBEBDF47E1B5}" srcOrd="0" destOrd="0" presId="urn:microsoft.com/office/officeart/2005/8/layout/hierarchy5"/>
    <dgm:cxn modelId="{36BF201D-D849-46C0-B6D4-F531A7B8FEE7}" type="presParOf" srcId="{0023EDBF-0713-48B2-8EF3-72B8CCA91D66}" destId="{E4295A51-AB96-4265-B3B6-84152B815BBC}" srcOrd="1" destOrd="0" presId="urn:microsoft.com/office/officeart/2005/8/layout/hierarchy5"/>
    <dgm:cxn modelId="{E95F7F8A-0D7C-414B-85B8-4342A598702B}" type="presParOf" srcId="{E4295A51-AB96-4265-B3B6-84152B815BBC}" destId="{326EBF12-0BD5-4869-9E6A-AA3E6F409486}" srcOrd="0" destOrd="0" presId="urn:microsoft.com/office/officeart/2005/8/layout/hierarchy5"/>
    <dgm:cxn modelId="{5252AC1F-0CD9-47FB-9E09-82DD767551F6}" type="presParOf" srcId="{E4295A51-AB96-4265-B3B6-84152B815BBC}" destId="{5B264513-A8E4-465A-96DB-C83A2BA728B8}" srcOrd="1" destOrd="0" presId="urn:microsoft.com/office/officeart/2005/8/layout/hierarchy5"/>
    <dgm:cxn modelId="{B6830233-2C0C-4018-B6CE-01E87F846258}" type="presParOf" srcId="{8A4ABD59-B394-4AE3-9BF4-322D2635B358}" destId="{8B5A8FD8-4A0C-4259-A19F-4639B5D67519}" srcOrd="8" destOrd="0" presId="urn:microsoft.com/office/officeart/2005/8/layout/hierarchy5"/>
    <dgm:cxn modelId="{F9AD26DE-00A2-4693-8AB5-11C8C8EE8F10}" type="presParOf" srcId="{8B5A8FD8-4A0C-4259-A19F-4639B5D67519}" destId="{E57EBD79-1545-4361-B9D7-1364553DCC14}" srcOrd="0" destOrd="0" presId="urn:microsoft.com/office/officeart/2005/8/layout/hierarchy5"/>
    <dgm:cxn modelId="{F59703D5-CDBE-4505-A059-D0E0A5E181F1}" type="presParOf" srcId="{8A4ABD59-B394-4AE3-9BF4-322D2635B358}" destId="{ABED12EA-E674-495C-9E9B-3B2DD6CECDAE}" srcOrd="9" destOrd="0" presId="urn:microsoft.com/office/officeart/2005/8/layout/hierarchy5"/>
    <dgm:cxn modelId="{6995B8C0-1657-4EE4-BEE1-23C4E7E943D8}" type="presParOf" srcId="{ABED12EA-E674-495C-9E9B-3B2DD6CECDAE}" destId="{5F5F7EBB-7F1C-42CF-8219-FD7A90A9A99F}" srcOrd="0" destOrd="0" presId="urn:microsoft.com/office/officeart/2005/8/layout/hierarchy5"/>
    <dgm:cxn modelId="{8396C114-F479-4344-8952-D2254EAD5ED3}" type="presParOf" srcId="{ABED12EA-E674-495C-9E9B-3B2DD6CECDAE}" destId="{C6467A29-C042-47B1-890A-476B8B757407}" srcOrd="1" destOrd="0" presId="urn:microsoft.com/office/officeart/2005/8/layout/hierarchy5"/>
    <dgm:cxn modelId="{72B386E1-09CD-4B50-88E4-E64949D19603}" type="presParOf" srcId="{C6467A29-C042-47B1-890A-476B8B757407}" destId="{7D57D628-239B-4849-9E20-0D931F4F9BB8}" srcOrd="0" destOrd="0" presId="urn:microsoft.com/office/officeart/2005/8/layout/hierarchy5"/>
    <dgm:cxn modelId="{F760D508-DB77-44DB-A9CA-A75B57711670}" type="presParOf" srcId="{7D57D628-239B-4849-9E20-0D931F4F9BB8}" destId="{412D287B-4D5F-44D8-AD3F-F7A571E41392}" srcOrd="0" destOrd="0" presId="urn:microsoft.com/office/officeart/2005/8/layout/hierarchy5"/>
    <dgm:cxn modelId="{193B5255-8F6F-4A50-BFF9-F748D2B2C7B9}" type="presParOf" srcId="{C6467A29-C042-47B1-890A-476B8B757407}" destId="{76E63DB1-FB80-47CE-AFD6-7989675F03AC}" srcOrd="1" destOrd="0" presId="urn:microsoft.com/office/officeart/2005/8/layout/hierarchy5"/>
    <dgm:cxn modelId="{30C8E922-BB4C-4FA3-8432-515E2492B4F0}" type="presParOf" srcId="{76E63DB1-FB80-47CE-AFD6-7989675F03AC}" destId="{63CB1608-EE29-4157-A57F-7E086A40B595}" srcOrd="0" destOrd="0" presId="urn:microsoft.com/office/officeart/2005/8/layout/hierarchy5"/>
    <dgm:cxn modelId="{FC75E007-6319-42E7-81A6-7AA3083CB147}" type="presParOf" srcId="{76E63DB1-FB80-47CE-AFD6-7989675F03AC}" destId="{01E63837-8E8C-468A-A59B-2E4ED3A853D7}" srcOrd="1" destOrd="0" presId="urn:microsoft.com/office/officeart/2005/8/layout/hierarchy5"/>
    <dgm:cxn modelId="{83BF66F7-F348-4E88-AD97-8101808751EE}" type="presParOf" srcId="{263C9164-3382-478D-97B5-4F9802D3A785}" destId="{7633AE0F-CC43-4A14-A4AA-21E174897628}" srcOrd="1" destOrd="0" presId="urn:microsoft.com/office/officeart/2005/8/layout/hierarchy5"/>
    <dgm:cxn modelId="{2A9099C3-DD41-4A6A-B51B-51167DDBEC5A}" type="presParOf" srcId="{7633AE0F-CC43-4A14-A4AA-21E174897628}" destId="{56EA61D9-C85E-474F-AC14-3ED61C50BA53}" srcOrd="0" destOrd="0" presId="urn:microsoft.com/office/officeart/2005/8/layout/hierarchy5"/>
    <dgm:cxn modelId="{CF323AC5-C751-4D1C-AC57-FBA8C8AB7B08}" type="presParOf" srcId="{56EA61D9-C85E-474F-AC14-3ED61C50BA53}" destId="{615B6C55-D2E6-4CB1-905C-34A7C9A62E89}" srcOrd="0" destOrd="0" presId="urn:microsoft.com/office/officeart/2005/8/layout/hierarchy5"/>
    <dgm:cxn modelId="{B8B40802-90FD-4870-A11D-43D40DDC1A2D}" type="presParOf" srcId="{56EA61D9-C85E-474F-AC14-3ED61C50BA53}" destId="{A5261BA2-9092-43B4-830F-9CA6FA0070EB}" srcOrd="1" destOrd="0" presId="urn:microsoft.com/office/officeart/2005/8/layout/hierarchy5"/>
    <dgm:cxn modelId="{F1CC20A0-57A5-4384-8048-A96FB2A49BF2}" type="presParOf" srcId="{7633AE0F-CC43-4A14-A4AA-21E174897628}" destId="{4DD7FEB7-2755-4B90-8E33-10EF83420D9B}" srcOrd="1" destOrd="0" presId="urn:microsoft.com/office/officeart/2005/8/layout/hierarchy5"/>
    <dgm:cxn modelId="{F61187B6-E9D9-4219-A5ED-8FFFFC921497}" type="presParOf" srcId="{4DD7FEB7-2755-4B90-8E33-10EF83420D9B}" destId="{6A466DBD-F33C-4FE7-959A-C08C4736C28C}" srcOrd="0" destOrd="0" presId="urn:microsoft.com/office/officeart/2005/8/layout/hierarchy5"/>
    <dgm:cxn modelId="{3C7CA8D8-6336-4B57-A39E-D8DFDA060F9A}" type="presParOf" srcId="{7633AE0F-CC43-4A14-A4AA-21E174897628}" destId="{FA47A909-2E0B-4DE0-85EB-DBDC7B47EC9A}" srcOrd="2" destOrd="0" presId="urn:microsoft.com/office/officeart/2005/8/layout/hierarchy5"/>
    <dgm:cxn modelId="{955AA21D-31BB-46A0-BCFE-2EB36C60E3E6}" type="presParOf" srcId="{FA47A909-2E0B-4DE0-85EB-DBDC7B47EC9A}" destId="{A5AACA22-6A5B-4BB2-B36F-25E2997FA11E}" srcOrd="0" destOrd="0" presId="urn:microsoft.com/office/officeart/2005/8/layout/hierarchy5"/>
    <dgm:cxn modelId="{42C811FE-EEF5-4C58-B255-7F1F55C3FAFE}" type="presParOf" srcId="{FA47A909-2E0B-4DE0-85EB-DBDC7B47EC9A}" destId="{05EA0ADD-B6A6-4AA3-ABD4-DD099994256E}" srcOrd="1" destOrd="0" presId="urn:microsoft.com/office/officeart/2005/8/layout/hierarchy5"/>
    <dgm:cxn modelId="{E95A4FFC-11CC-4999-813A-95285ED84E1B}" type="presParOf" srcId="{7633AE0F-CC43-4A14-A4AA-21E174897628}" destId="{209E6B57-666C-4F6B-BC1A-A341F8B65276}" srcOrd="3" destOrd="0" presId="urn:microsoft.com/office/officeart/2005/8/layout/hierarchy5"/>
    <dgm:cxn modelId="{E9BB5697-3663-4F8C-ADE1-B9BC12BA7BE5}" type="presParOf" srcId="{209E6B57-666C-4F6B-BC1A-A341F8B65276}" destId="{554433B6-33AC-4179-A9BE-389A4A4171F0}" srcOrd="0" destOrd="0" presId="urn:microsoft.com/office/officeart/2005/8/layout/hierarchy5"/>
    <dgm:cxn modelId="{D4B99361-DDE9-447D-808E-F4F23CE56717}" type="presParOf" srcId="{7633AE0F-CC43-4A14-A4AA-21E174897628}" destId="{AABC42D5-0DBC-4750-AECF-D7B4C2C301C2}" srcOrd="4" destOrd="0" presId="urn:microsoft.com/office/officeart/2005/8/layout/hierarchy5"/>
    <dgm:cxn modelId="{AACB0531-224D-4C74-B5EE-D1FDA226A105}" type="presParOf" srcId="{AABC42D5-0DBC-4750-AECF-D7B4C2C301C2}" destId="{C1B50649-2C91-4F08-9925-5BABCC07F806}" srcOrd="0" destOrd="0" presId="urn:microsoft.com/office/officeart/2005/8/layout/hierarchy5"/>
    <dgm:cxn modelId="{08999056-CD01-4F36-A6A7-5963ABDFB4B0}" type="presParOf" srcId="{AABC42D5-0DBC-4750-AECF-D7B4C2C301C2}" destId="{D9B81268-537E-4D64-BCB6-9A515979DB65}"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9D163F-4C59-4077-A700-A45B490E593C}" type="doc">
      <dgm:prSet loTypeId="urn:microsoft.com/office/officeart/2005/8/layout/hierarchy5" loCatId="hierarchy" qsTypeId="urn:microsoft.com/office/officeart/2005/8/quickstyle/simple1" qsCatId="simple" csTypeId="urn:microsoft.com/office/officeart/2005/8/colors/accent4_2" csCatId="accent4" phldr="1"/>
      <dgm:spPr/>
      <dgm:t>
        <a:bodyPr/>
        <a:lstStyle/>
        <a:p>
          <a:endParaRPr lang="en-GB"/>
        </a:p>
      </dgm:t>
    </dgm:pt>
    <dgm:pt modelId="{81598224-A518-4F66-B4ED-40302774213E}">
      <dgm:prSet phldrT="[Text]" custT="1"/>
      <dgm:spPr/>
      <dgm:t>
        <a:bodyPr/>
        <a:lstStyle/>
        <a:p>
          <a:r>
            <a:rPr lang="en-US" sz="1400" dirty="0">
              <a:solidFill>
                <a:schemeClr val="tx1"/>
              </a:solidFill>
            </a:rPr>
            <a:t>Impact</a:t>
          </a:r>
          <a:endParaRPr lang="en-GB" sz="1400" dirty="0">
            <a:solidFill>
              <a:schemeClr val="tx1"/>
            </a:solidFill>
          </a:endParaRPr>
        </a:p>
      </dgm:t>
    </dgm:pt>
    <dgm:pt modelId="{D4C446BA-0DB0-4AFB-A8B7-3D5DF13A2022}" type="parTrans" cxnId="{E38368D6-0D44-484B-A23F-45DCE104FE2A}">
      <dgm:prSet/>
      <dgm:spPr/>
      <dgm:t>
        <a:bodyPr/>
        <a:lstStyle/>
        <a:p>
          <a:endParaRPr lang="en-GB" sz="3200">
            <a:solidFill>
              <a:schemeClr val="tx1"/>
            </a:solidFill>
          </a:endParaRPr>
        </a:p>
      </dgm:t>
    </dgm:pt>
    <dgm:pt modelId="{BBB569C2-551A-427D-8833-292D9E3FF0A0}" type="sibTrans" cxnId="{E38368D6-0D44-484B-A23F-45DCE104FE2A}">
      <dgm:prSet/>
      <dgm:spPr/>
      <dgm:t>
        <a:bodyPr/>
        <a:lstStyle/>
        <a:p>
          <a:endParaRPr lang="en-GB" sz="3200">
            <a:solidFill>
              <a:schemeClr val="tx1"/>
            </a:solidFill>
          </a:endParaRPr>
        </a:p>
      </dgm:t>
    </dgm:pt>
    <dgm:pt modelId="{A9897191-9841-46B5-8D52-00D1C12843D8}">
      <dgm:prSet phldrT="[Text]" custT="1"/>
      <dgm:spPr/>
      <dgm:t>
        <a:bodyPr/>
        <a:lstStyle/>
        <a:p>
          <a:r>
            <a:rPr lang="en-US" sz="1400" dirty="0">
              <a:solidFill>
                <a:schemeClr val="tx1"/>
              </a:solidFill>
            </a:rPr>
            <a:t>Physical Impact</a:t>
          </a:r>
          <a:endParaRPr lang="en-GB" sz="1400" dirty="0">
            <a:solidFill>
              <a:schemeClr val="tx1"/>
            </a:solidFill>
          </a:endParaRPr>
        </a:p>
      </dgm:t>
    </dgm:pt>
    <dgm:pt modelId="{05DD9CAD-793B-4B66-B4B6-5122D9E794CF}" type="parTrans" cxnId="{D94963E6-114B-4E88-82A9-7D9D8707C9CF}">
      <dgm:prSet custT="1"/>
      <dgm:spPr/>
      <dgm:t>
        <a:bodyPr/>
        <a:lstStyle/>
        <a:p>
          <a:endParaRPr lang="en-GB" sz="900">
            <a:solidFill>
              <a:schemeClr val="tx1"/>
            </a:solidFill>
          </a:endParaRPr>
        </a:p>
      </dgm:t>
    </dgm:pt>
    <dgm:pt modelId="{9FAF3222-CB58-4D6B-93E3-A5D627042A9A}" type="sibTrans" cxnId="{D94963E6-114B-4E88-82A9-7D9D8707C9CF}">
      <dgm:prSet/>
      <dgm:spPr/>
      <dgm:t>
        <a:bodyPr/>
        <a:lstStyle/>
        <a:p>
          <a:endParaRPr lang="en-GB" sz="3200">
            <a:solidFill>
              <a:schemeClr val="tx1"/>
            </a:solidFill>
          </a:endParaRPr>
        </a:p>
      </dgm:t>
    </dgm:pt>
    <dgm:pt modelId="{288235EF-1245-43EB-AEF1-C2043CFE737B}">
      <dgm:prSet phldrT="[Tex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Physical discomfort, sleep disturbance, fatigue, general health </a:t>
          </a:r>
          <a:endParaRPr lang="en-GB" sz="1200" dirty="0">
            <a:solidFill>
              <a:schemeClr val="tx1"/>
            </a:solidFill>
          </a:endParaRPr>
        </a:p>
      </dgm:t>
    </dgm:pt>
    <dgm:pt modelId="{94C6AB15-83B6-41C6-A6E4-32960DB6A995}" type="parTrans" cxnId="{2FAB587D-3897-496E-9347-7A9F1CA5754B}">
      <dgm:prSet custT="1"/>
      <dgm:spPr/>
      <dgm:t>
        <a:bodyPr/>
        <a:lstStyle/>
        <a:p>
          <a:endParaRPr lang="en-GB" sz="900">
            <a:solidFill>
              <a:schemeClr val="tx1"/>
            </a:solidFill>
          </a:endParaRPr>
        </a:p>
      </dgm:t>
    </dgm:pt>
    <dgm:pt modelId="{3206004F-EC44-472A-AFA8-8FF2DBA2A81E}" type="sibTrans" cxnId="{2FAB587D-3897-496E-9347-7A9F1CA5754B}">
      <dgm:prSet/>
      <dgm:spPr/>
      <dgm:t>
        <a:bodyPr/>
        <a:lstStyle/>
        <a:p>
          <a:endParaRPr lang="en-GB" sz="3200">
            <a:solidFill>
              <a:schemeClr val="tx1"/>
            </a:solidFill>
          </a:endParaRPr>
        </a:p>
      </dgm:t>
    </dgm:pt>
    <dgm:pt modelId="{EF0789F8-3704-4274-A88F-67EA07E80EDD}">
      <dgm:prSet phldrT="[Text]" custT="1"/>
      <dgm:spPr/>
      <dgm:t>
        <a:bodyPr/>
        <a:lstStyle/>
        <a:p>
          <a:r>
            <a:rPr lang="en-US" sz="1400" dirty="0">
              <a:solidFill>
                <a:schemeClr val="tx1"/>
              </a:solidFill>
            </a:rPr>
            <a:t>Life Responsibilities </a:t>
          </a:r>
          <a:endParaRPr lang="en-GB" sz="1400" dirty="0">
            <a:solidFill>
              <a:schemeClr val="tx1"/>
            </a:solidFill>
          </a:endParaRPr>
        </a:p>
      </dgm:t>
    </dgm:pt>
    <dgm:pt modelId="{69EF37C5-91F9-4F6F-A838-9CDB4623FC75}" type="parTrans" cxnId="{7839C0DA-FD54-4E5B-935D-2E98C6C0F4F5}">
      <dgm:prSet custT="1"/>
      <dgm:spPr/>
      <dgm:t>
        <a:bodyPr/>
        <a:lstStyle/>
        <a:p>
          <a:endParaRPr lang="en-GB" sz="900">
            <a:solidFill>
              <a:schemeClr val="tx1"/>
            </a:solidFill>
          </a:endParaRPr>
        </a:p>
      </dgm:t>
    </dgm:pt>
    <dgm:pt modelId="{7F7E054C-5A9E-48FC-8776-DCE64E040068}" type="sibTrans" cxnId="{7839C0DA-FD54-4E5B-935D-2E98C6C0F4F5}">
      <dgm:prSet/>
      <dgm:spPr/>
      <dgm:t>
        <a:bodyPr/>
        <a:lstStyle/>
        <a:p>
          <a:endParaRPr lang="en-GB" sz="3200">
            <a:solidFill>
              <a:schemeClr val="tx1"/>
            </a:solidFill>
          </a:endParaRPr>
        </a:p>
      </dgm:t>
    </dgm:pt>
    <dgm:pt modelId="{AE2CC312-451C-4FE2-89F5-F117F6F106A8}">
      <dgm:prSet phldrT="[Tex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Treatment problems, leisure, everyday choices, extra expenses, independence</a:t>
          </a:r>
          <a:endParaRPr lang="en-GB" sz="1200" dirty="0">
            <a:solidFill>
              <a:schemeClr val="tx1"/>
            </a:solidFill>
          </a:endParaRPr>
        </a:p>
      </dgm:t>
    </dgm:pt>
    <dgm:pt modelId="{88FDF94F-681F-4E01-ACFC-8787F5AFD8B1}" type="parTrans" cxnId="{4D4D0460-1ECD-467D-951F-7053C1A10C5A}">
      <dgm:prSet custT="1"/>
      <dgm:spPr/>
      <dgm:t>
        <a:bodyPr/>
        <a:lstStyle/>
        <a:p>
          <a:endParaRPr lang="en-GB" sz="900">
            <a:solidFill>
              <a:schemeClr val="tx1"/>
            </a:solidFill>
          </a:endParaRPr>
        </a:p>
      </dgm:t>
    </dgm:pt>
    <dgm:pt modelId="{DA4C3468-E2B1-406A-9B3E-3AE6295227E2}" type="sibTrans" cxnId="{4D4D0460-1ECD-467D-951F-7053C1A10C5A}">
      <dgm:prSet/>
      <dgm:spPr/>
      <dgm:t>
        <a:bodyPr/>
        <a:lstStyle/>
        <a:p>
          <a:endParaRPr lang="en-GB" sz="3200">
            <a:solidFill>
              <a:schemeClr val="tx1"/>
            </a:solidFill>
          </a:endParaRPr>
        </a:p>
      </dgm:t>
    </dgm:pt>
    <dgm:pt modelId="{01EF4C18-0D37-4D41-8736-BE3C7DF2A518}">
      <dgm:prSet phldrT="[Text]" custT="1"/>
      <dgm:spPr/>
      <dgm:t>
        <a:bodyPr/>
        <a:lstStyle/>
        <a:p>
          <a:r>
            <a:rPr lang="en-US" sz="2400" dirty="0">
              <a:solidFill>
                <a:schemeClr val="tx1"/>
              </a:solidFill>
            </a:rPr>
            <a:t>Impact domains</a:t>
          </a:r>
          <a:endParaRPr lang="en-GB" sz="2400" dirty="0">
            <a:solidFill>
              <a:schemeClr val="tx1"/>
            </a:solidFill>
          </a:endParaRPr>
        </a:p>
      </dgm:t>
    </dgm:pt>
    <dgm:pt modelId="{D1324D40-C0AB-413D-A43B-258723E08229}" type="parTrans" cxnId="{2AE7121A-85BB-4825-8DF6-4C3AB5EC08B9}">
      <dgm:prSet/>
      <dgm:spPr/>
      <dgm:t>
        <a:bodyPr/>
        <a:lstStyle/>
        <a:p>
          <a:endParaRPr lang="en-GB" sz="3200">
            <a:solidFill>
              <a:schemeClr val="tx1"/>
            </a:solidFill>
          </a:endParaRPr>
        </a:p>
      </dgm:t>
    </dgm:pt>
    <dgm:pt modelId="{79E37329-3D67-4E5B-9882-F315C0D29B4D}" type="sibTrans" cxnId="{2AE7121A-85BB-4825-8DF6-4C3AB5EC08B9}">
      <dgm:prSet/>
      <dgm:spPr/>
      <dgm:t>
        <a:bodyPr/>
        <a:lstStyle/>
        <a:p>
          <a:endParaRPr lang="en-GB" sz="3200">
            <a:solidFill>
              <a:schemeClr val="tx1"/>
            </a:solidFill>
          </a:endParaRPr>
        </a:p>
      </dgm:t>
    </dgm:pt>
    <dgm:pt modelId="{64749487-3130-4C9F-A789-CA12E4CD3637}">
      <dgm:prSet custT="1"/>
      <dgm:spPr/>
      <dgm:t>
        <a:bodyPr/>
        <a:lstStyle/>
        <a:p>
          <a:r>
            <a:rPr lang="en-US" sz="1400" dirty="0">
              <a:solidFill>
                <a:schemeClr val="tx1"/>
              </a:solidFill>
            </a:rPr>
            <a:t>Psychological Impact</a:t>
          </a:r>
          <a:endParaRPr lang="en-GB" sz="1400" dirty="0">
            <a:solidFill>
              <a:schemeClr val="tx1"/>
            </a:solidFill>
          </a:endParaRPr>
        </a:p>
      </dgm:t>
    </dgm:pt>
    <dgm:pt modelId="{D5CDF004-6F5A-4908-9C47-18504A43E97A}" type="parTrans" cxnId="{846CAE0C-D6F1-4DF3-832C-A715A07539AC}">
      <dgm:prSet custT="1"/>
      <dgm:spPr/>
      <dgm:t>
        <a:bodyPr/>
        <a:lstStyle/>
        <a:p>
          <a:endParaRPr lang="en-GB" sz="900">
            <a:solidFill>
              <a:schemeClr val="tx1"/>
            </a:solidFill>
          </a:endParaRPr>
        </a:p>
      </dgm:t>
    </dgm:pt>
    <dgm:pt modelId="{7E3E0B65-2A36-4802-AE4C-36CF251608EA}" type="sibTrans" cxnId="{846CAE0C-D6F1-4DF3-832C-A715A07539AC}">
      <dgm:prSet/>
      <dgm:spPr/>
      <dgm:t>
        <a:bodyPr/>
        <a:lstStyle/>
        <a:p>
          <a:endParaRPr lang="en-GB" sz="3200">
            <a:solidFill>
              <a:schemeClr val="tx1"/>
            </a:solidFill>
          </a:endParaRPr>
        </a:p>
      </dgm:t>
    </dgm:pt>
    <dgm:pt modelId="{3B26AB11-5EAC-45F4-B5DE-3D32CD4FCB61}">
      <dgm:prSet custT="1"/>
      <dgm:spPr/>
      <dgm:t>
        <a:bodyPr/>
        <a:lstStyle/>
        <a:p>
          <a:r>
            <a:rPr lang="en-US" sz="1400" dirty="0">
              <a:solidFill>
                <a:schemeClr val="tx1"/>
              </a:solidFill>
            </a:rPr>
            <a:t>Social Impact</a:t>
          </a:r>
          <a:endParaRPr lang="en-GB" sz="1400" dirty="0">
            <a:solidFill>
              <a:schemeClr val="tx1"/>
            </a:solidFill>
          </a:endParaRPr>
        </a:p>
      </dgm:t>
    </dgm:pt>
    <dgm:pt modelId="{51525D49-BD35-496E-89CD-3228EF8D9A8E}" type="parTrans" cxnId="{A442C127-C56C-4869-B9C9-A5B5B485837A}">
      <dgm:prSet custT="1"/>
      <dgm:spPr/>
      <dgm:t>
        <a:bodyPr/>
        <a:lstStyle/>
        <a:p>
          <a:endParaRPr lang="en-GB" sz="900">
            <a:solidFill>
              <a:schemeClr val="tx1"/>
            </a:solidFill>
          </a:endParaRPr>
        </a:p>
      </dgm:t>
    </dgm:pt>
    <dgm:pt modelId="{AB1C0C62-3D0D-4F8B-8AE8-CADE2608B238}" type="sibTrans" cxnId="{A442C127-C56C-4869-B9C9-A5B5B485837A}">
      <dgm:prSet/>
      <dgm:spPr/>
      <dgm:t>
        <a:bodyPr/>
        <a:lstStyle/>
        <a:p>
          <a:endParaRPr lang="en-GB" sz="3200">
            <a:solidFill>
              <a:schemeClr val="tx1"/>
            </a:solidFill>
          </a:endParaRPr>
        </a:p>
      </dgm:t>
    </dgm:pt>
    <dgm:pt modelId="{09B2F2FD-658C-4260-A69A-D5DCCDD3DE36}">
      <dgm:prSet phldrT="[Text]" custT="1"/>
      <dgm:spPr/>
      <dgm:t>
        <a:bodyPr/>
        <a:lstStyle/>
        <a:p>
          <a:r>
            <a:rPr lang="en-US" sz="2400" dirty="0">
              <a:solidFill>
                <a:schemeClr val="tx1"/>
              </a:solidFill>
            </a:rPr>
            <a:t>Construct of impact</a:t>
          </a:r>
          <a:endParaRPr lang="en-GB" sz="2400" dirty="0">
            <a:solidFill>
              <a:schemeClr val="tx1"/>
            </a:solidFill>
          </a:endParaRPr>
        </a:p>
      </dgm:t>
    </dgm:pt>
    <dgm:pt modelId="{82784D70-81B0-4350-BE95-8A55845BD8C0}" type="sibTrans" cxnId="{DA46A0B4-4541-4CC4-A999-91205AAB6719}">
      <dgm:prSet/>
      <dgm:spPr/>
      <dgm:t>
        <a:bodyPr/>
        <a:lstStyle/>
        <a:p>
          <a:endParaRPr lang="en-GB" sz="3200">
            <a:solidFill>
              <a:schemeClr val="tx1"/>
            </a:solidFill>
          </a:endParaRPr>
        </a:p>
      </dgm:t>
    </dgm:pt>
    <dgm:pt modelId="{CB5AB2C9-CDA7-4EBE-9709-ECA15D35EF2A}" type="parTrans" cxnId="{DA46A0B4-4541-4CC4-A999-91205AAB6719}">
      <dgm:prSet/>
      <dgm:spPr/>
      <dgm:t>
        <a:bodyPr/>
        <a:lstStyle/>
        <a:p>
          <a:endParaRPr lang="en-GB" sz="3200">
            <a:solidFill>
              <a:schemeClr val="tx1"/>
            </a:solidFill>
          </a:endParaRPr>
        </a:p>
      </dgm:t>
    </dgm:pt>
    <dgm:pt modelId="{A8082A7F-FE84-46DD-BDED-4F9F1BED0D4C}">
      <dgm:prSet custT="1"/>
      <dgm:spPr/>
      <dgm:t>
        <a:bodyPr/>
        <a:lstStyle/>
        <a:p>
          <a:pPr algn="ctr"/>
          <a:r>
            <a:rPr lang="en-US" sz="1200" dirty="0">
              <a:solidFill>
                <a:schemeClr val="tx1"/>
              </a:solidFill>
              <a:effectLst/>
              <a:ea typeface="Times New Roman" panose="02020603050405020304" pitchFamily="18" charset="0"/>
              <a:cs typeface="Arial" panose="020B0604020202020204" pitchFamily="34" charset="0"/>
            </a:rPr>
            <a:t>Anxiety, depression, hypervigilance</a:t>
          </a:r>
          <a:endParaRPr lang="en-GB" sz="1200" dirty="0">
            <a:solidFill>
              <a:schemeClr val="tx1"/>
            </a:solidFill>
          </a:endParaRPr>
        </a:p>
      </dgm:t>
    </dgm:pt>
    <dgm:pt modelId="{89F151A8-124A-450D-9AC7-6F5811E9DB12}" type="parTrans" cxnId="{C408D0D7-F1CB-4A5E-B5FC-A0D108800183}">
      <dgm:prSet custT="1"/>
      <dgm:spPr/>
      <dgm:t>
        <a:bodyPr/>
        <a:lstStyle/>
        <a:p>
          <a:endParaRPr lang="en-GB" sz="900">
            <a:solidFill>
              <a:schemeClr val="tx1"/>
            </a:solidFill>
          </a:endParaRPr>
        </a:p>
      </dgm:t>
    </dgm:pt>
    <dgm:pt modelId="{665B1273-941F-4A69-A3D1-8A38174AFA98}" type="sibTrans" cxnId="{C408D0D7-F1CB-4A5E-B5FC-A0D108800183}">
      <dgm:prSet/>
      <dgm:spPr/>
      <dgm:t>
        <a:bodyPr/>
        <a:lstStyle/>
        <a:p>
          <a:endParaRPr lang="en-GB" sz="3200">
            <a:solidFill>
              <a:schemeClr val="tx1"/>
            </a:solidFill>
          </a:endParaRPr>
        </a:p>
      </dgm:t>
    </dgm:pt>
    <dgm:pt modelId="{F225DFFB-848E-4916-9B4F-BB516076AEC5}">
      <dgm:prSet custT="1"/>
      <dgm:spPr/>
      <dgm:t>
        <a:bodyPr/>
        <a:lstStyle/>
        <a:p>
          <a:pPr algn="ctr"/>
          <a:r>
            <a:rPr lang="en-GB" sz="1200" dirty="0">
              <a:solidFill>
                <a:schemeClr val="tx1"/>
              </a:solidFill>
            </a:rPr>
            <a:t>Relationships</a:t>
          </a:r>
          <a:r>
            <a:rPr lang="en-GB" sz="1200" baseline="0" dirty="0">
              <a:solidFill>
                <a:schemeClr val="tx1"/>
              </a:solidFill>
            </a:rPr>
            <a:t> with close ones, social life and interactions, sexual intimacy, ability to perform social roles</a:t>
          </a:r>
          <a:endParaRPr lang="en-GB" sz="1200" dirty="0">
            <a:solidFill>
              <a:schemeClr val="tx1"/>
            </a:solidFill>
          </a:endParaRPr>
        </a:p>
      </dgm:t>
    </dgm:pt>
    <dgm:pt modelId="{DC776450-0C9D-4B94-952D-CD9A7A44F643}" type="parTrans" cxnId="{83C803C0-8E11-44B2-B3DB-842DDD8DB6D9}">
      <dgm:prSet custT="1"/>
      <dgm:spPr/>
      <dgm:t>
        <a:bodyPr/>
        <a:lstStyle/>
        <a:p>
          <a:endParaRPr lang="en-GB" sz="900">
            <a:solidFill>
              <a:schemeClr val="tx1"/>
            </a:solidFill>
          </a:endParaRPr>
        </a:p>
      </dgm:t>
    </dgm:pt>
    <dgm:pt modelId="{D2CFF089-8A96-44AA-9DA4-8068F60A2DDD}" type="sibTrans" cxnId="{83C803C0-8E11-44B2-B3DB-842DDD8DB6D9}">
      <dgm:prSet/>
      <dgm:spPr/>
      <dgm:t>
        <a:bodyPr/>
        <a:lstStyle/>
        <a:p>
          <a:endParaRPr lang="en-GB" sz="3200">
            <a:solidFill>
              <a:schemeClr val="tx1"/>
            </a:solidFill>
          </a:endParaRPr>
        </a:p>
      </dgm:t>
    </dgm:pt>
    <dgm:pt modelId="{4CC5C124-27BD-4A1D-BF18-06351F2737DA}">
      <dgm:prSet phldrT="[Text]" custT="1"/>
      <dgm:spPr/>
      <dgm:t>
        <a:bodyPr/>
        <a:lstStyle/>
        <a:p>
          <a:r>
            <a:rPr lang="en-GB" sz="2400" dirty="0">
              <a:solidFill>
                <a:schemeClr val="tx1"/>
              </a:solidFill>
            </a:rPr>
            <a:t>Item concepts</a:t>
          </a:r>
        </a:p>
      </dgm:t>
    </dgm:pt>
    <dgm:pt modelId="{8136A16C-270C-424C-A686-D372FBC4C66E}" type="sibTrans" cxnId="{4FDBF02A-1FC3-41C5-9E21-D82E363284E2}">
      <dgm:prSet/>
      <dgm:spPr/>
      <dgm:t>
        <a:bodyPr/>
        <a:lstStyle/>
        <a:p>
          <a:endParaRPr lang="en-GB" sz="3200">
            <a:solidFill>
              <a:schemeClr val="tx1"/>
            </a:solidFill>
          </a:endParaRPr>
        </a:p>
      </dgm:t>
    </dgm:pt>
    <dgm:pt modelId="{94405DE9-C094-4358-A43B-38B3B2FB45FA}" type="parTrans" cxnId="{4FDBF02A-1FC3-41C5-9E21-D82E363284E2}">
      <dgm:prSet/>
      <dgm:spPr/>
      <dgm:t>
        <a:bodyPr/>
        <a:lstStyle/>
        <a:p>
          <a:endParaRPr lang="en-GB" sz="3200">
            <a:solidFill>
              <a:schemeClr val="tx1"/>
            </a:solidFill>
          </a:endParaRPr>
        </a:p>
      </dgm:t>
    </dgm:pt>
    <dgm:pt modelId="{263C9164-3382-478D-97B5-4F9802D3A785}" type="pres">
      <dgm:prSet presAssocID="{B59D163F-4C59-4077-A700-A45B490E593C}" presName="mainComposite" presStyleCnt="0">
        <dgm:presLayoutVars>
          <dgm:chPref val="1"/>
          <dgm:dir/>
          <dgm:animOne val="branch"/>
          <dgm:animLvl val="lvl"/>
          <dgm:resizeHandles val="exact"/>
        </dgm:presLayoutVars>
      </dgm:prSet>
      <dgm:spPr/>
    </dgm:pt>
    <dgm:pt modelId="{7F0FBBD4-FEB4-4C9C-9259-EB47B871568E}" type="pres">
      <dgm:prSet presAssocID="{B59D163F-4C59-4077-A700-A45B490E593C}" presName="hierFlow" presStyleCnt="0"/>
      <dgm:spPr/>
    </dgm:pt>
    <dgm:pt modelId="{A1A61353-0837-4FDA-B87E-D0C2A50E9FAD}" type="pres">
      <dgm:prSet presAssocID="{B59D163F-4C59-4077-A700-A45B490E593C}" presName="firstBuf" presStyleCnt="0"/>
      <dgm:spPr/>
    </dgm:pt>
    <dgm:pt modelId="{93372EA6-2AB9-4A2D-8853-BDC747886C93}" type="pres">
      <dgm:prSet presAssocID="{B59D163F-4C59-4077-A700-A45B490E593C}" presName="hierChild1" presStyleCnt="0">
        <dgm:presLayoutVars>
          <dgm:chPref val="1"/>
          <dgm:animOne val="branch"/>
          <dgm:animLvl val="lvl"/>
        </dgm:presLayoutVars>
      </dgm:prSet>
      <dgm:spPr/>
    </dgm:pt>
    <dgm:pt modelId="{4879992F-0D7F-455E-8B09-4CFBE6457ED0}" type="pres">
      <dgm:prSet presAssocID="{81598224-A518-4F66-B4ED-40302774213E}" presName="Name17" presStyleCnt="0"/>
      <dgm:spPr/>
    </dgm:pt>
    <dgm:pt modelId="{0ACCCD8C-D328-4665-BBC2-38DEFC423776}" type="pres">
      <dgm:prSet presAssocID="{81598224-A518-4F66-B4ED-40302774213E}" presName="level1Shape" presStyleLbl="node0" presStyleIdx="0" presStyleCnt="1" custLinFactX="-26856" custLinFactNeighborX="-100000" custLinFactNeighborY="-72589">
        <dgm:presLayoutVars>
          <dgm:chPref val="3"/>
        </dgm:presLayoutVars>
      </dgm:prSet>
      <dgm:spPr/>
    </dgm:pt>
    <dgm:pt modelId="{8A4ABD59-B394-4AE3-9BF4-322D2635B358}" type="pres">
      <dgm:prSet presAssocID="{81598224-A518-4F66-B4ED-40302774213E}" presName="hierChild2" presStyleCnt="0"/>
      <dgm:spPr/>
    </dgm:pt>
    <dgm:pt modelId="{F7DC0CF9-C01A-45E3-B02B-934A99B9E11E}" type="pres">
      <dgm:prSet presAssocID="{05DD9CAD-793B-4B66-B4B6-5122D9E794CF}" presName="Name25" presStyleLbl="parChTrans1D2" presStyleIdx="0" presStyleCnt="4"/>
      <dgm:spPr/>
    </dgm:pt>
    <dgm:pt modelId="{39DBC1EC-71BC-4B51-9B03-ECE3C5BF6454}" type="pres">
      <dgm:prSet presAssocID="{05DD9CAD-793B-4B66-B4B6-5122D9E794CF}" presName="connTx" presStyleLbl="parChTrans1D2" presStyleIdx="0" presStyleCnt="4"/>
      <dgm:spPr/>
    </dgm:pt>
    <dgm:pt modelId="{C9FD5325-ED10-464A-8265-B47239311686}" type="pres">
      <dgm:prSet presAssocID="{A9897191-9841-46B5-8D52-00D1C12843D8}" presName="Name30" presStyleCnt="0"/>
      <dgm:spPr/>
    </dgm:pt>
    <dgm:pt modelId="{CABA7459-81B4-4892-B368-6B1ED1893877}" type="pres">
      <dgm:prSet presAssocID="{A9897191-9841-46B5-8D52-00D1C12843D8}" presName="level2Shape" presStyleLbl="node2" presStyleIdx="0" presStyleCnt="4" custLinFactNeighborX="-29550" custLinFactNeighborY="-35495"/>
      <dgm:spPr/>
    </dgm:pt>
    <dgm:pt modelId="{342E1647-9B85-4A3C-BC23-C62ED0E3C76A}" type="pres">
      <dgm:prSet presAssocID="{A9897191-9841-46B5-8D52-00D1C12843D8}" presName="hierChild3" presStyleCnt="0"/>
      <dgm:spPr/>
    </dgm:pt>
    <dgm:pt modelId="{1E9DF4DC-CE40-4FAF-9F15-547A94EEE85C}" type="pres">
      <dgm:prSet presAssocID="{94C6AB15-83B6-41C6-A6E4-32960DB6A995}" presName="Name25" presStyleLbl="parChTrans1D3" presStyleIdx="0" presStyleCnt="4"/>
      <dgm:spPr/>
    </dgm:pt>
    <dgm:pt modelId="{7504DB09-63B3-4063-BB3E-BF7D63E8BF6A}" type="pres">
      <dgm:prSet presAssocID="{94C6AB15-83B6-41C6-A6E4-32960DB6A995}" presName="connTx" presStyleLbl="parChTrans1D3" presStyleIdx="0" presStyleCnt="4"/>
      <dgm:spPr/>
    </dgm:pt>
    <dgm:pt modelId="{72F9DE66-A86E-43E7-A86A-B726FFCFFCCC}" type="pres">
      <dgm:prSet presAssocID="{288235EF-1245-43EB-AEF1-C2043CFE737B}" presName="Name30" presStyleCnt="0"/>
      <dgm:spPr/>
    </dgm:pt>
    <dgm:pt modelId="{D619C5F2-6431-47C4-BC64-560A827C0982}" type="pres">
      <dgm:prSet presAssocID="{288235EF-1245-43EB-AEF1-C2043CFE737B}" presName="level2Shape" presStyleLbl="node3" presStyleIdx="0" presStyleCnt="4" custScaleX="182023" custLinFactNeighborX="40527" custLinFactNeighborY="-35495"/>
      <dgm:spPr/>
    </dgm:pt>
    <dgm:pt modelId="{0757CC1C-2C40-450B-8E72-14A7DDCC34D2}" type="pres">
      <dgm:prSet presAssocID="{288235EF-1245-43EB-AEF1-C2043CFE737B}" presName="hierChild3" presStyleCnt="0"/>
      <dgm:spPr/>
    </dgm:pt>
    <dgm:pt modelId="{90DC8F02-B94C-471C-A698-83E7C9996FD1}" type="pres">
      <dgm:prSet presAssocID="{69EF37C5-91F9-4F6F-A838-9CDB4623FC75}" presName="Name25" presStyleLbl="parChTrans1D2" presStyleIdx="1" presStyleCnt="4"/>
      <dgm:spPr/>
    </dgm:pt>
    <dgm:pt modelId="{FF98B586-D212-46F1-AE6E-E3B39A761857}" type="pres">
      <dgm:prSet presAssocID="{69EF37C5-91F9-4F6F-A838-9CDB4623FC75}" presName="connTx" presStyleLbl="parChTrans1D2" presStyleIdx="1" presStyleCnt="4"/>
      <dgm:spPr/>
    </dgm:pt>
    <dgm:pt modelId="{6390A7E9-3163-4F50-8BCC-DA81D8EDEF68}" type="pres">
      <dgm:prSet presAssocID="{EF0789F8-3704-4274-A88F-67EA07E80EDD}" presName="Name30" presStyleCnt="0"/>
      <dgm:spPr/>
    </dgm:pt>
    <dgm:pt modelId="{BEE84822-5E53-4FE0-A5D2-0FB4CF2D81C0}" type="pres">
      <dgm:prSet presAssocID="{EF0789F8-3704-4274-A88F-67EA07E80EDD}" presName="level2Shape" presStyleLbl="node2" presStyleIdx="1" presStyleCnt="4" custScaleX="97824" custLinFactNeighborX="-29550" custLinFactNeighborY="-35495"/>
      <dgm:spPr/>
    </dgm:pt>
    <dgm:pt modelId="{45CCCD3B-8ED3-4C5B-9EA2-57020684BD8C}" type="pres">
      <dgm:prSet presAssocID="{EF0789F8-3704-4274-A88F-67EA07E80EDD}" presName="hierChild3" presStyleCnt="0"/>
      <dgm:spPr/>
    </dgm:pt>
    <dgm:pt modelId="{E46089BC-FF88-461E-96D8-5871EE62A51E}" type="pres">
      <dgm:prSet presAssocID="{88FDF94F-681F-4E01-ACFC-8787F5AFD8B1}" presName="Name25" presStyleLbl="parChTrans1D3" presStyleIdx="1" presStyleCnt="4"/>
      <dgm:spPr/>
    </dgm:pt>
    <dgm:pt modelId="{68F918DC-4587-44DA-9035-0342EA521812}" type="pres">
      <dgm:prSet presAssocID="{88FDF94F-681F-4E01-ACFC-8787F5AFD8B1}" presName="connTx" presStyleLbl="parChTrans1D3" presStyleIdx="1" presStyleCnt="4"/>
      <dgm:spPr/>
    </dgm:pt>
    <dgm:pt modelId="{3E060CA0-2DFE-4153-9557-596ADDB2114D}" type="pres">
      <dgm:prSet presAssocID="{AE2CC312-451C-4FE2-89F5-F117F6F106A8}" presName="Name30" presStyleCnt="0"/>
      <dgm:spPr/>
    </dgm:pt>
    <dgm:pt modelId="{8153EAED-8D89-4F4F-B768-2BE91CF19B55}" type="pres">
      <dgm:prSet presAssocID="{AE2CC312-451C-4FE2-89F5-F117F6F106A8}" presName="level2Shape" presStyleLbl="node3" presStyleIdx="1" presStyleCnt="4" custScaleX="182023" custLinFactNeighborX="44579" custLinFactNeighborY="-37970"/>
      <dgm:spPr/>
    </dgm:pt>
    <dgm:pt modelId="{F927720A-00F6-470C-B520-D727E7FE5FB8}" type="pres">
      <dgm:prSet presAssocID="{AE2CC312-451C-4FE2-89F5-F117F6F106A8}" presName="hierChild3" presStyleCnt="0"/>
      <dgm:spPr/>
    </dgm:pt>
    <dgm:pt modelId="{5CEBC6D9-3164-4B99-9D42-C94B8CC8190C}" type="pres">
      <dgm:prSet presAssocID="{D5CDF004-6F5A-4908-9C47-18504A43E97A}" presName="Name25" presStyleLbl="parChTrans1D2" presStyleIdx="2" presStyleCnt="4"/>
      <dgm:spPr/>
    </dgm:pt>
    <dgm:pt modelId="{61D9C117-2D00-4B26-B278-98CCD436E641}" type="pres">
      <dgm:prSet presAssocID="{D5CDF004-6F5A-4908-9C47-18504A43E97A}" presName="connTx" presStyleLbl="parChTrans1D2" presStyleIdx="2" presStyleCnt="4"/>
      <dgm:spPr/>
    </dgm:pt>
    <dgm:pt modelId="{428C9911-FE55-4295-AB65-309BA4079575}" type="pres">
      <dgm:prSet presAssocID="{64749487-3130-4C9F-A789-CA12E4CD3637}" presName="Name30" presStyleCnt="0"/>
      <dgm:spPr/>
    </dgm:pt>
    <dgm:pt modelId="{058E5BDB-417F-4B15-BF02-27BF1B7FF4C2}" type="pres">
      <dgm:prSet presAssocID="{64749487-3130-4C9F-A789-CA12E4CD3637}" presName="level2Shape" presStyleLbl="node2" presStyleIdx="2" presStyleCnt="4" custLinFactNeighborX="-29550" custLinFactNeighborY="-35495"/>
      <dgm:spPr/>
    </dgm:pt>
    <dgm:pt modelId="{79AAAEA0-057D-4AD2-AA65-F3C559923B33}" type="pres">
      <dgm:prSet presAssocID="{64749487-3130-4C9F-A789-CA12E4CD3637}" presName="hierChild3" presStyleCnt="0"/>
      <dgm:spPr/>
    </dgm:pt>
    <dgm:pt modelId="{0239EC05-988A-4735-B1E5-D51D2224DF25}" type="pres">
      <dgm:prSet presAssocID="{89F151A8-124A-450D-9AC7-6F5811E9DB12}" presName="Name25" presStyleLbl="parChTrans1D3" presStyleIdx="2" presStyleCnt="4"/>
      <dgm:spPr/>
    </dgm:pt>
    <dgm:pt modelId="{9F652168-8885-492E-B5D8-3720613A1338}" type="pres">
      <dgm:prSet presAssocID="{89F151A8-124A-450D-9AC7-6F5811E9DB12}" presName="connTx" presStyleLbl="parChTrans1D3" presStyleIdx="2" presStyleCnt="4"/>
      <dgm:spPr/>
    </dgm:pt>
    <dgm:pt modelId="{970AB9B6-13C3-4FDD-99C4-5B3648243CE4}" type="pres">
      <dgm:prSet presAssocID="{A8082A7F-FE84-46DD-BDED-4F9F1BED0D4C}" presName="Name30" presStyleCnt="0"/>
      <dgm:spPr/>
    </dgm:pt>
    <dgm:pt modelId="{3AC6F64A-6945-41DB-A12D-1645BB1A1F2E}" type="pres">
      <dgm:prSet presAssocID="{A8082A7F-FE84-46DD-BDED-4F9F1BED0D4C}" presName="level2Shape" presStyleLbl="node3" presStyleIdx="2" presStyleCnt="4" custScaleX="182023" custLinFactNeighborX="40527" custLinFactNeighborY="-35495"/>
      <dgm:spPr/>
    </dgm:pt>
    <dgm:pt modelId="{B4D6B0F5-1DC2-442C-B1EC-B4FBB4938032}" type="pres">
      <dgm:prSet presAssocID="{A8082A7F-FE84-46DD-BDED-4F9F1BED0D4C}" presName="hierChild3" presStyleCnt="0"/>
      <dgm:spPr/>
    </dgm:pt>
    <dgm:pt modelId="{7B3E9A95-69C9-42BD-B50B-AA45F5F87E67}" type="pres">
      <dgm:prSet presAssocID="{51525D49-BD35-496E-89CD-3228EF8D9A8E}" presName="Name25" presStyleLbl="parChTrans1D2" presStyleIdx="3" presStyleCnt="4"/>
      <dgm:spPr/>
    </dgm:pt>
    <dgm:pt modelId="{9F4E04FD-4636-411D-8644-8DE281E59EE2}" type="pres">
      <dgm:prSet presAssocID="{51525D49-BD35-496E-89CD-3228EF8D9A8E}" presName="connTx" presStyleLbl="parChTrans1D2" presStyleIdx="3" presStyleCnt="4"/>
      <dgm:spPr/>
    </dgm:pt>
    <dgm:pt modelId="{4C04F312-0F05-4401-A7F1-DE010B6B375F}" type="pres">
      <dgm:prSet presAssocID="{3B26AB11-5EAC-45F4-B5DE-3D32CD4FCB61}" presName="Name30" presStyleCnt="0"/>
      <dgm:spPr/>
    </dgm:pt>
    <dgm:pt modelId="{1B0FE1ED-A6B9-40A7-9ACB-71F5DA9EDE32}" type="pres">
      <dgm:prSet presAssocID="{3B26AB11-5EAC-45F4-B5DE-3D32CD4FCB61}" presName="level2Shape" presStyleLbl="node2" presStyleIdx="3" presStyleCnt="4" custLinFactNeighborX="-29550" custLinFactNeighborY="-35495"/>
      <dgm:spPr/>
    </dgm:pt>
    <dgm:pt modelId="{0023EDBF-0713-48B2-8EF3-72B8CCA91D66}" type="pres">
      <dgm:prSet presAssocID="{3B26AB11-5EAC-45F4-B5DE-3D32CD4FCB61}" presName="hierChild3" presStyleCnt="0"/>
      <dgm:spPr/>
    </dgm:pt>
    <dgm:pt modelId="{FEE896A9-A602-46AD-ADF9-393AC1207C89}" type="pres">
      <dgm:prSet presAssocID="{DC776450-0C9D-4B94-952D-CD9A7A44F643}" presName="Name25" presStyleLbl="parChTrans1D3" presStyleIdx="3" presStyleCnt="4"/>
      <dgm:spPr/>
    </dgm:pt>
    <dgm:pt modelId="{4FEC9223-749F-44DE-AD2C-CBEBDF47E1B5}" type="pres">
      <dgm:prSet presAssocID="{DC776450-0C9D-4B94-952D-CD9A7A44F643}" presName="connTx" presStyleLbl="parChTrans1D3" presStyleIdx="3" presStyleCnt="4"/>
      <dgm:spPr/>
    </dgm:pt>
    <dgm:pt modelId="{E4295A51-AB96-4265-B3B6-84152B815BBC}" type="pres">
      <dgm:prSet presAssocID="{F225DFFB-848E-4916-9B4F-BB516076AEC5}" presName="Name30" presStyleCnt="0"/>
      <dgm:spPr/>
    </dgm:pt>
    <dgm:pt modelId="{326EBF12-0BD5-4869-9E6A-AA3E6F409486}" type="pres">
      <dgm:prSet presAssocID="{F225DFFB-848E-4916-9B4F-BB516076AEC5}" presName="level2Shape" presStyleLbl="node3" presStyleIdx="3" presStyleCnt="4" custScaleX="182023" custLinFactNeighborX="40527" custLinFactNeighborY="-35495"/>
      <dgm:spPr/>
    </dgm:pt>
    <dgm:pt modelId="{5B264513-A8E4-465A-96DB-C83A2BA728B8}" type="pres">
      <dgm:prSet presAssocID="{F225DFFB-848E-4916-9B4F-BB516076AEC5}" presName="hierChild3" presStyleCnt="0"/>
      <dgm:spPr/>
    </dgm:pt>
    <dgm:pt modelId="{7633AE0F-CC43-4A14-A4AA-21E174897628}" type="pres">
      <dgm:prSet presAssocID="{B59D163F-4C59-4077-A700-A45B490E593C}" presName="bgShapesFlow" presStyleCnt="0"/>
      <dgm:spPr/>
    </dgm:pt>
    <dgm:pt modelId="{56EA61D9-C85E-474F-AC14-3ED61C50BA53}" type="pres">
      <dgm:prSet presAssocID="{09B2F2FD-658C-4260-A69A-D5DCCDD3DE36}" presName="rectComp" presStyleCnt="0"/>
      <dgm:spPr/>
    </dgm:pt>
    <dgm:pt modelId="{615B6C55-D2E6-4CB1-905C-34A7C9A62E89}" type="pres">
      <dgm:prSet presAssocID="{09B2F2FD-658C-4260-A69A-D5DCCDD3DE36}" presName="bgRect" presStyleLbl="bgShp" presStyleIdx="0" presStyleCnt="3" custScaleX="124140" custLinFactX="-41963" custLinFactNeighborX="-100000" custLinFactNeighborY="569"/>
      <dgm:spPr/>
    </dgm:pt>
    <dgm:pt modelId="{A5261BA2-9092-43B4-830F-9CA6FA0070EB}" type="pres">
      <dgm:prSet presAssocID="{09B2F2FD-658C-4260-A69A-D5DCCDD3DE36}" presName="bgRectTx" presStyleLbl="bgShp" presStyleIdx="0" presStyleCnt="3">
        <dgm:presLayoutVars>
          <dgm:bulletEnabled val="1"/>
        </dgm:presLayoutVars>
      </dgm:prSet>
      <dgm:spPr/>
    </dgm:pt>
    <dgm:pt modelId="{4DD7FEB7-2755-4B90-8E33-10EF83420D9B}" type="pres">
      <dgm:prSet presAssocID="{09B2F2FD-658C-4260-A69A-D5DCCDD3DE36}" presName="spComp" presStyleCnt="0"/>
      <dgm:spPr/>
    </dgm:pt>
    <dgm:pt modelId="{6A466DBD-F33C-4FE7-959A-C08C4736C28C}" type="pres">
      <dgm:prSet presAssocID="{09B2F2FD-658C-4260-A69A-D5DCCDD3DE36}" presName="hSp" presStyleCnt="0"/>
      <dgm:spPr/>
    </dgm:pt>
    <dgm:pt modelId="{FA47A909-2E0B-4DE0-85EB-DBDC7B47EC9A}" type="pres">
      <dgm:prSet presAssocID="{01EF4C18-0D37-4D41-8736-BE3C7DF2A518}" presName="rectComp" presStyleCnt="0"/>
      <dgm:spPr/>
    </dgm:pt>
    <dgm:pt modelId="{A5AACA22-6A5B-4BB2-B36F-25E2997FA11E}" type="pres">
      <dgm:prSet presAssocID="{01EF4C18-0D37-4D41-8736-BE3C7DF2A518}" presName="bgRect" presStyleLbl="bgShp" presStyleIdx="1" presStyleCnt="3" custScaleX="113012" custLinFactNeighborX="-56771"/>
      <dgm:spPr/>
    </dgm:pt>
    <dgm:pt modelId="{05EA0ADD-B6A6-4AA3-ABD4-DD099994256E}" type="pres">
      <dgm:prSet presAssocID="{01EF4C18-0D37-4D41-8736-BE3C7DF2A518}" presName="bgRectTx" presStyleLbl="bgShp" presStyleIdx="1" presStyleCnt="3">
        <dgm:presLayoutVars>
          <dgm:bulletEnabled val="1"/>
        </dgm:presLayoutVars>
      </dgm:prSet>
      <dgm:spPr/>
    </dgm:pt>
    <dgm:pt modelId="{209E6B57-666C-4F6B-BC1A-A341F8B65276}" type="pres">
      <dgm:prSet presAssocID="{01EF4C18-0D37-4D41-8736-BE3C7DF2A518}" presName="spComp" presStyleCnt="0"/>
      <dgm:spPr/>
    </dgm:pt>
    <dgm:pt modelId="{554433B6-33AC-4179-A9BE-389A4A4171F0}" type="pres">
      <dgm:prSet presAssocID="{01EF4C18-0D37-4D41-8736-BE3C7DF2A518}" presName="hSp" presStyleCnt="0"/>
      <dgm:spPr/>
    </dgm:pt>
    <dgm:pt modelId="{AABC42D5-0DBC-4750-AECF-D7B4C2C301C2}" type="pres">
      <dgm:prSet presAssocID="{4CC5C124-27BD-4A1D-BF18-06351F2737DA}" presName="rectComp" presStyleCnt="0"/>
      <dgm:spPr/>
    </dgm:pt>
    <dgm:pt modelId="{C1B50649-2C91-4F08-9925-5BABCC07F806}" type="pres">
      <dgm:prSet presAssocID="{4CC5C124-27BD-4A1D-BF18-06351F2737DA}" presName="bgRect" presStyleLbl="bgShp" presStyleIdx="2" presStyleCnt="3" custScaleX="178720" custLinFactNeighborX="-10995"/>
      <dgm:spPr/>
    </dgm:pt>
    <dgm:pt modelId="{D9B81268-537E-4D64-BCB6-9A515979DB65}" type="pres">
      <dgm:prSet presAssocID="{4CC5C124-27BD-4A1D-BF18-06351F2737DA}" presName="bgRectTx" presStyleLbl="bgShp" presStyleIdx="2" presStyleCnt="3">
        <dgm:presLayoutVars>
          <dgm:bulletEnabled val="1"/>
        </dgm:presLayoutVars>
      </dgm:prSet>
      <dgm:spPr/>
    </dgm:pt>
  </dgm:ptLst>
  <dgm:cxnLst>
    <dgm:cxn modelId="{D731AC01-CC4F-4B62-93FE-7A56DE56F3C1}" type="presOf" srcId="{94C6AB15-83B6-41C6-A6E4-32960DB6A995}" destId="{1E9DF4DC-CE40-4FAF-9F15-547A94EEE85C}" srcOrd="0" destOrd="0" presId="urn:microsoft.com/office/officeart/2005/8/layout/hierarchy5"/>
    <dgm:cxn modelId="{846CAE0C-D6F1-4DF3-832C-A715A07539AC}" srcId="{81598224-A518-4F66-B4ED-40302774213E}" destId="{64749487-3130-4C9F-A789-CA12E4CD3637}" srcOrd="2" destOrd="0" parTransId="{D5CDF004-6F5A-4908-9C47-18504A43E97A}" sibTransId="{7E3E0B65-2A36-4802-AE4C-36CF251608EA}"/>
    <dgm:cxn modelId="{91555319-2F1A-4E4A-A3AA-45235E69627C}" type="presOf" srcId="{4CC5C124-27BD-4A1D-BF18-06351F2737DA}" destId="{C1B50649-2C91-4F08-9925-5BABCC07F806}" srcOrd="0" destOrd="0" presId="urn:microsoft.com/office/officeart/2005/8/layout/hierarchy5"/>
    <dgm:cxn modelId="{2AE7121A-85BB-4825-8DF6-4C3AB5EC08B9}" srcId="{B59D163F-4C59-4077-A700-A45B490E593C}" destId="{01EF4C18-0D37-4D41-8736-BE3C7DF2A518}" srcOrd="2" destOrd="0" parTransId="{D1324D40-C0AB-413D-A43B-258723E08229}" sibTransId="{79E37329-3D67-4E5B-9882-F315C0D29B4D}"/>
    <dgm:cxn modelId="{23957B1B-B9D4-4053-A443-12CAC82952CB}" type="presOf" srcId="{3B26AB11-5EAC-45F4-B5DE-3D32CD4FCB61}" destId="{1B0FE1ED-A6B9-40A7-9ACB-71F5DA9EDE32}" srcOrd="0" destOrd="0" presId="urn:microsoft.com/office/officeart/2005/8/layout/hierarchy5"/>
    <dgm:cxn modelId="{E27AB91D-60A7-42C9-8A7A-49CE1099B40C}" type="presOf" srcId="{DC776450-0C9D-4B94-952D-CD9A7A44F643}" destId="{4FEC9223-749F-44DE-AD2C-CBEBDF47E1B5}" srcOrd="1" destOrd="0" presId="urn:microsoft.com/office/officeart/2005/8/layout/hierarchy5"/>
    <dgm:cxn modelId="{8200F324-D13F-4BF0-9900-5AFEDC897FEC}" type="presOf" srcId="{AE2CC312-451C-4FE2-89F5-F117F6F106A8}" destId="{8153EAED-8D89-4F4F-B768-2BE91CF19B55}" srcOrd="0" destOrd="0" presId="urn:microsoft.com/office/officeart/2005/8/layout/hierarchy5"/>
    <dgm:cxn modelId="{A442C127-C56C-4869-B9C9-A5B5B485837A}" srcId="{81598224-A518-4F66-B4ED-40302774213E}" destId="{3B26AB11-5EAC-45F4-B5DE-3D32CD4FCB61}" srcOrd="3" destOrd="0" parTransId="{51525D49-BD35-496E-89CD-3228EF8D9A8E}" sibTransId="{AB1C0C62-3D0D-4F8B-8AE8-CADE2608B238}"/>
    <dgm:cxn modelId="{4FDBF02A-1FC3-41C5-9E21-D82E363284E2}" srcId="{B59D163F-4C59-4077-A700-A45B490E593C}" destId="{4CC5C124-27BD-4A1D-BF18-06351F2737DA}" srcOrd="3" destOrd="0" parTransId="{94405DE9-C094-4358-A43B-38B3B2FB45FA}" sibTransId="{8136A16C-270C-424C-A686-D372FBC4C66E}"/>
    <dgm:cxn modelId="{9D699836-706C-4497-961B-38F0AC460B2E}" type="presOf" srcId="{94C6AB15-83B6-41C6-A6E4-32960DB6A995}" destId="{7504DB09-63B3-4063-BB3E-BF7D63E8BF6A}" srcOrd="1" destOrd="0" presId="urn:microsoft.com/office/officeart/2005/8/layout/hierarchy5"/>
    <dgm:cxn modelId="{4D4D0460-1ECD-467D-951F-7053C1A10C5A}" srcId="{EF0789F8-3704-4274-A88F-67EA07E80EDD}" destId="{AE2CC312-451C-4FE2-89F5-F117F6F106A8}" srcOrd="0" destOrd="0" parTransId="{88FDF94F-681F-4E01-ACFC-8787F5AFD8B1}" sibTransId="{DA4C3468-E2B1-406A-9B3E-3AE6295227E2}"/>
    <dgm:cxn modelId="{33DCEB42-A9EA-4EE7-97D5-A84C114B2F88}" type="presOf" srcId="{A9897191-9841-46B5-8D52-00D1C12843D8}" destId="{CABA7459-81B4-4892-B368-6B1ED1893877}" srcOrd="0" destOrd="0" presId="urn:microsoft.com/office/officeart/2005/8/layout/hierarchy5"/>
    <dgm:cxn modelId="{2C757963-B97F-4F25-AD43-01B280529BB0}" type="presOf" srcId="{4CC5C124-27BD-4A1D-BF18-06351F2737DA}" destId="{D9B81268-537E-4D64-BCB6-9A515979DB65}" srcOrd="1" destOrd="0" presId="urn:microsoft.com/office/officeart/2005/8/layout/hierarchy5"/>
    <dgm:cxn modelId="{E5A91C6A-32B0-4195-A9C7-E3440AB8A545}" type="presOf" srcId="{51525D49-BD35-496E-89CD-3228EF8D9A8E}" destId="{9F4E04FD-4636-411D-8644-8DE281E59EE2}" srcOrd="1" destOrd="0" presId="urn:microsoft.com/office/officeart/2005/8/layout/hierarchy5"/>
    <dgm:cxn modelId="{2DAE0756-DBC4-47DC-AD06-FEF380630921}" type="presOf" srcId="{89F151A8-124A-450D-9AC7-6F5811E9DB12}" destId="{0239EC05-988A-4735-B1E5-D51D2224DF25}" srcOrd="0" destOrd="0" presId="urn:microsoft.com/office/officeart/2005/8/layout/hierarchy5"/>
    <dgm:cxn modelId="{477FA55A-BBE3-4B4E-9FD9-CCCA51708B99}" type="presOf" srcId="{DC776450-0C9D-4B94-952D-CD9A7A44F643}" destId="{FEE896A9-A602-46AD-ADF9-393AC1207C89}" srcOrd="0" destOrd="0" presId="urn:microsoft.com/office/officeart/2005/8/layout/hierarchy5"/>
    <dgm:cxn modelId="{62CBE77B-5BB0-44E8-9509-4191984570BC}" type="presOf" srcId="{88FDF94F-681F-4E01-ACFC-8787F5AFD8B1}" destId="{68F918DC-4587-44DA-9035-0342EA521812}" srcOrd="1" destOrd="0" presId="urn:microsoft.com/office/officeart/2005/8/layout/hierarchy5"/>
    <dgm:cxn modelId="{2FAB587D-3897-496E-9347-7A9F1CA5754B}" srcId="{A9897191-9841-46B5-8D52-00D1C12843D8}" destId="{288235EF-1245-43EB-AEF1-C2043CFE737B}" srcOrd="0" destOrd="0" parTransId="{94C6AB15-83B6-41C6-A6E4-32960DB6A995}" sibTransId="{3206004F-EC44-472A-AFA8-8FF2DBA2A81E}"/>
    <dgm:cxn modelId="{04C62981-D88C-4C60-BDC3-8B4A149217FA}" type="presOf" srcId="{81598224-A518-4F66-B4ED-40302774213E}" destId="{0ACCCD8C-D328-4665-BBC2-38DEFC423776}" srcOrd="0" destOrd="0" presId="urn:microsoft.com/office/officeart/2005/8/layout/hierarchy5"/>
    <dgm:cxn modelId="{E48AC083-83B7-459A-9ED4-2CA2138AE0EE}" type="presOf" srcId="{09B2F2FD-658C-4260-A69A-D5DCCDD3DE36}" destId="{615B6C55-D2E6-4CB1-905C-34A7C9A62E89}" srcOrd="0" destOrd="0" presId="urn:microsoft.com/office/officeart/2005/8/layout/hierarchy5"/>
    <dgm:cxn modelId="{E5B8378C-6EA4-4A29-80CB-5E8EE9817F7E}" type="presOf" srcId="{09B2F2FD-658C-4260-A69A-D5DCCDD3DE36}" destId="{A5261BA2-9092-43B4-830F-9CA6FA0070EB}" srcOrd="1" destOrd="0" presId="urn:microsoft.com/office/officeart/2005/8/layout/hierarchy5"/>
    <dgm:cxn modelId="{F7471B8E-204E-410D-A5D4-C1FE2380E2E4}" type="presOf" srcId="{D5CDF004-6F5A-4908-9C47-18504A43E97A}" destId="{61D9C117-2D00-4B26-B278-98CCD436E641}" srcOrd="1" destOrd="0" presId="urn:microsoft.com/office/officeart/2005/8/layout/hierarchy5"/>
    <dgm:cxn modelId="{0503838F-A362-4C7E-AE68-77DC903B954B}" type="presOf" srcId="{69EF37C5-91F9-4F6F-A838-9CDB4623FC75}" destId="{FF98B586-D212-46F1-AE6E-E3B39A761857}" srcOrd="1" destOrd="0" presId="urn:microsoft.com/office/officeart/2005/8/layout/hierarchy5"/>
    <dgm:cxn modelId="{871CC49C-AB85-4443-9320-0C8D8C973B08}" type="presOf" srcId="{69EF37C5-91F9-4F6F-A838-9CDB4623FC75}" destId="{90DC8F02-B94C-471C-A698-83E7C9996FD1}" srcOrd="0" destOrd="0" presId="urn:microsoft.com/office/officeart/2005/8/layout/hierarchy5"/>
    <dgm:cxn modelId="{FBA3DAAA-017E-4BC5-B3EC-2FCF46CEE0A6}" type="presOf" srcId="{05DD9CAD-793B-4B66-B4B6-5122D9E794CF}" destId="{F7DC0CF9-C01A-45E3-B02B-934A99B9E11E}" srcOrd="0" destOrd="0" presId="urn:microsoft.com/office/officeart/2005/8/layout/hierarchy5"/>
    <dgm:cxn modelId="{0B7125AD-4121-4888-A673-1E6799154A07}" type="presOf" srcId="{88FDF94F-681F-4E01-ACFC-8787F5AFD8B1}" destId="{E46089BC-FF88-461E-96D8-5871EE62A51E}" srcOrd="0" destOrd="0" presId="urn:microsoft.com/office/officeart/2005/8/layout/hierarchy5"/>
    <dgm:cxn modelId="{9FF930AE-4CE8-4E8C-9137-C4D487C9017F}" type="presOf" srcId="{05DD9CAD-793B-4B66-B4B6-5122D9E794CF}" destId="{39DBC1EC-71BC-4B51-9B03-ECE3C5BF6454}" srcOrd="1" destOrd="0" presId="urn:microsoft.com/office/officeart/2005/8/layout/hierarchy5"/>
    <dgm:cxn modelId="{90F030B1-1D30-4A06-93AA-A04F965861C3}" type="presOf" srcId="{89F151A8-124A-450D-9AC7-6F5811E9DB12}" destId="{9F652168-8885-492E-B5D8-3720613A1338}" srcOrd="1" destOrd="0" presId="urn:microsoft.com/office/officeart/2005/8/layout/hierarchy5"/>
    <dgm:cxn modelId="{DA46A0B4-4541-4CC4-A999-91205AAB6719}" srcId="{B59D163F-4C59-4077-A700-A45B490E593C}" destId="{09B2F2FD-658C-4260-A69A-D5DCCDD3DE36}" srcOrd="1" destOrd="0" parTransId="{CB5AB2C9-CDA7-4EBE-9709-ECA15D35EF2A}" sibTransId="{82784D70-81B0-4350-BE95-8A55845BD8C0}"/>
    <dgm:cxn modelId="{83C803C0-8E11-44B2-B3DB-842DDD8DB6D9}" srcId="{3B26AB11-5EAC-45F4-B5DE-3D32CD4FCB61}" destId="{F225DFFB-848E-4916-9B4F-BB516076AEC5}" srcOrd="0" destOrd="0" parTransId="{DC776450-0C9D-4B94-952D-CD9A7A44F643}" sibTransId="{D2CFF089-8A96-44AA-9DA4-8068F60A2DDD}"/>
    <dgm:cxn modelId="{6B40C0C2-9175-4237-A3CD-18C6ACF87D41}" type="presOf" srcId="{A8082A7F-FE84-46DD-BDED-4F9F1BED0D4C}" destId="{3AC6F64A-6945-41DB-A12D-1645BB1A1F2E}" srcOrd="0" destOrd="0" presId="urn:microsoft.com/office/officeart/2005/8/layout/hierarchy5"/>
    <dgm:cxn modelId="{283165C9-D331-49D5-9877-45ABBCF14187}" type="presOf" srcId="{64749487-3130-4C9F-A789-CA12E4CD3637}" destId="{058E5BDB-417F-4B15-BF02-27BF1B7FF4C2}" srcOrd="0" destOrd="0" presId="urn:microsoft.com/office/officeart/2005/8/layout/hierarchy5"/>
    <dgm:cxn modelId="{5B1A58D2-CD2F-4CAB-908C-9F1754767CE4}" type="presOf" srcId="{EF0789F8-3704-4274-A88F-67EA07E80EDD}" destId="{BEE84822-5E53-4FE0-A5D2-0FB4CF2D81C0}" srcOrd="0" destOrd="0" presId="urn:microsoft.com/office/officeart/2005/8/layout/hierarchy5"/>
    <dgm:cxn modelId="{C9DF1CD5-E22A-476B-9592-003625ECB363}" type="presOf" srcId="{01EF4C18-0D37-4D41-8736-BE3C7DF2A518}" destId="{A5AACA22-6A5B-4BB2-B36F-25E2997FA11E}" srcOrd="0" destOrd="0" presId="urn:microsoft.com/office/officeart/2005/8/layout/hierarchy5"/>
    <dgm:cxn modelId="{E38368D6-0D44-484B-A23F-45DCE104FE2A}" srcId="{B59D163F-4C59-4077-A700-A45B490E593C}" destId="{81598224-A518-4F66-B4ED-40302774213E}" srcOrd="0" destOrd="0" parTransId="{D4C446BA-0DB0-4AFB-A8B7-3D5DF13A2022}" sibTransId="{BBB569C2-551A-427D-8833-292D9E3FF0A0}"/>
    <dgm:cxn modelId="{C408D0D7-F1CB-4A5E-B5FC-A0D108800183}" srcId="{64749487-3130-4C9F-A789-CA12E4CD3637}" destId="{A8082A7F-FE84-46DD-BDED-4F9F1BED0D4C}" srcOrd="0" destOrd="0" parTransId="{89F151A8-124A-450D-9AC7-6F5811E9DB12}" sibTransId="{665B1273-941F-4A69-A3D1-8A38174AFA98}"/>
    <dgm:cxn modelId="{77DD07D8-54E9-43BD-A19B-D41A26CD1E82}" type="presOf" srcId="{51525D49-BD35-496E-89CD-3228EF8D9A8E}" destId="{7B3E9A95-69C9-42BD-B50B-AA45F5F87E67}" srcOrd="0" destOrd="0" presId="urn:microsoft.com/office/officeart/2005/8/layout/hierarchy5"/>
    <dgm:cxn modelId="{7839C0DA-FD54-4E5B-935D-2E98C6C0F4F5}" srcId="{81598224-A518-4F66-B4ED-40302774213E}" destId="{EF0789F8-3704-4274-A88F-67EA07E80EDD}" srcOrd="1" destOrd="0" parTransId="{69EF37C5-91F9-4F6F-A838-9CDB4623FC75}" sibTransId="{7F7E054C-5A9E-48FC-8776-DCE64E040068}"/>
    <dgm:cxn modelId="{806EA7DB-8786-47BA-AAF2-0BAAE9C3BA36}" type="presOf" srcId="{01EF4C18-0D37-4D41-8736-BE3C7DF2A518}" destId="{05EA0ADD-B6A6-4AA3-ABD4-DD099994256E}" srcOrd="1" destOrd="0" presId="urn:microsoft.com/office/officeart/2005/8/layout/hierarchy5"/>
    <dgm:cxn modelId="{5CD06AE1-B1A8-45EC-BC97-0C6BD70FED94}" type="presOf" srcId="{F225DFFB-848E-4916-9B4F-BB516076AEC5}" destId="{326EBF12-0BD5-4869-9E6A-AA3E6F409486}" srcOrd="0" destOrd="0" presId="urn:microsoft.com/office/officeart/2005/8/layout/hierarchy5"/>
    <dgm:cxn modelId="{61BA23E3-918D-4E69-8EBE-340EF83D9F5C}" type="presOf" srcId="{288235EF-1245-43EB-AEF1-C2043CFE737B}" destId="{D619C5F2-6431-47C4-BC64-560A827C0982}" srcOrd="0" destOrd="0" presId="urn:microsoft.com/office/officeart/2005/8/layout/hierarchy5"/>
    <dgm:cxn modelId="{EC5865E3-2710-4FB4-BA59-44FB727473FD}" type="presOf" srcId="{D5CDF004-6F5A-4908-9C47-18504A43E97A}" destId="{5CEBC6D9-3164-4B99-9D42-C94B8CC8190C}" srcOrd="0" destOrd="0" presId="urn:microsoft.com/office/officeart/2005/8/layout/hierarchy5"/>
    <dgm:cxn modelId="{D94963E6-114B-4E88-82A9-7D9D8707C9CF}" srcId="{81598224-A518-4F66-B4ED-40302774213E}" destId="{A9897191-9841-46B5-8D52-00D1C12843D8}" srcOrd="0" destOrd="0" parTransId="{05DD9CAD-793B-4B66-B4B6-5122D9E794CF}" sibTransId="{9FAF3222-CB58-4D6B-93E3-A5D627042A9A}"/>
    <dgm:cxn modelId="{DA62B5FD-280F-4146-8B33-6CAB4A047AAA}" type="presOf" srcId="{B59D163F-4C59-4077-A700-A45B490E593C}" destId="{263C9164-3382-478D-97B5-4F9802D3A785}" srcOrd="0" destOrd="0" presId="urn:microsoft.com/office/officeart/2005/8/layout/hierarchy5"/>
    <dgm:cxn modelId="{9BE5A325-4E7A-47FA-B8F6-C792F2256B5B}" type="presParOf" srcId="{263C9164-3382-478D-97B5-4F9802D3A785}" destId="{7F0FBBD4-FEB4-4C9C-9259-EB47B871568E}" srcOrd="0" destOrd="0" presId="urn:microsoft.com/office/officeart/2005/8/layout/hierarchy5"/>
    <dgm:cxn modelId="{F3B4CDAB-F4DE-414D-9B0F-62982B31CFE9}" type="presParOf" srcId="{7F0FBBD4-FEB4-4C9C-9259-EB47B871568E}" destId="{A1A61353-0837-4FDA-B87E-D0C2A50E9FAD}" srcOrd="0" destOrd="0" presId="urn:microsoft.com/office/officeart/2005/8/layout/hierarchy5"/>
    <dgm:cxn modelId="{7E8C845D-F420-48D3-9C1C-DFE4D218FF61}" type="presParOf" srcId="{7F0FBBD4-FEB4-4C9C-9259-EB47B871568E}" destId="{93372EA6-2AB9-4A2D-8853-BDC747886C93}" srcOrd="1" destOrd="0" presId="urn:microsoft.com/office/officeart/2005/8/layout/hierarchy5"/>
    <dgm:cxn modelId="{C8A51241-D71C-40E0-96CA-2F1782F8F5C0}" type="presParOf" srcId="{93372EA6-2AB9-4A2D-8853-BDC747886C93}" destId="{4879992F-0D7F-455E-8B09-4CFBE6457ED0}" srcOrd="0" destOrd="0" presId="urn:microsoft.com/office/officeart/2005/8/layout/hierarchy5"/>
    <dgm:cxn modelId="{069374AC-4898-4195-BDD5-75CB6982AAEC}" type="presParOf" srcId="{4879992F-0D7F-455E-8B09-4CFBE6457ED0}" destId="{0ACCCD8C-D328-4665-BBC2-38DEFC423776}" srcOrd="0" destOrd="0" presId="urn:microsoft.com/office/officeart/2005/8/layout/hierarchy5"/>
    <dgm:cxn modelId="{BBABAD66-88CE-4C71-A8A9-CD32588C6352}" type="presParOf" srcId="{4879992F-0D7F-455E-8B09-4CFBE6457ED0}" destId="{8A4ABD59-B394-4AE3-9BF4-322D2635B358}" srcOrd="1" destOrd="0" presId="urn:microsoft.com/office/officeart/2005/8/layout/hierarchy5"/>
    <dgm:cxn modelId="{8582A086-A6A3-4AF4-9E0D-5B7656842972}" type="presParOf" srcId="{8A4ABD59-B394-4AE3-9BF4-322D2635B358}" destId="{F7DC0CF9-C01A-45E3-B02B-934A99B9E11E}" srcOrd="0" destOrd="0" presId="urn:microsoft.com/office/officeart/2005/8/layout/hierarchy5"/>
    <dgm:cxn modelId="{2F7DE526-DEA1-41AA-93D4-8A63D832D0FF}" type="presParOf" srcId="{F7DC0CF9-C01A-45E3-B02B-934A99B9E11E}" destId="{39DBC1EC-71BC-4B51-9B03-ECE3C5BF6454}" srcOrd="0" destOrd="0" presId="urn:microsoft.com/office/officeart/2005/8/layout/hierarchy5"/>
    <dgm:cxn modelId="{943FDBEE-7697-4C8E-876C-C121D7BE4D56}" type="presParOf" srcId="{8A4ABD59-B394-4AE3-9BF4-322D2635B358}" destId="{C9FD5325-ED10-464A-8265-B47239311686}" srcOrd="1" destOrd="0" presId="urn:microsoft.com/office/officeart/2005/8/layout/hierarchy5"/>
    <dgm:cxn modelId="{9911090F-0F3F-4F80-ACBF-6ED91A3E290F}" type="presParOf" srcId="{C9FD5325-ED10-464A-8265-B47239311686}" destId="{CABA7459-81B4-4892-B368-6B1ED1893877}" srcOrd="0" destOrd="0" presId="urn:microsoft.com/office/officeart/2005/8/layout/hierarchy5"/>
    <dgm:cxn modelId="{AD04CDCF-A186-44FE-BA6B-0B95F53651C5}" type="presParOf" srcId="{C9FD5325-ED10-464A-8265-B47239311686}" destId="{342E1647-9B85-4A3C-BC23-C62ED0E3C76A}" srcOrd="1" destOrd="0" presId="urn:microsoft.com/office/officeart/2005/8/layout/hierarchy5"/>
    <dgm:cxn modelId="{8B8ED9E2-2624-4081-BF16-BE60DE92B606}" type="presParOf" srcId="{342E1647-9B85-4A3C-BC23-C62ED0E3C76A}" destId="{1E9DF4DC-CE40-4FAF-9F15-547A94EEE85C}" srcOrd="0" destOrd="0" presId="urn:microsoft.com/office/officeart/2005/8/layout/hierarchy5"/>
    <dgm:cxn modelId="{2297D869-6D43-4892-A708-1B22E5D53869}" type="presParOf" srcId="{1E9DF4DC-CE40-4FAF-9F15-547A94EEE85C}" destId="{7504DB09-63B3-4063-BB3E-BF7D63E8BF6A}" srcOrd="0" destOrd="0" presId="urn:microsoft.com/office/officeart/2005/8/layout/hierarchy5"/>
    <dgm:cxn modelId="{815BC24A-98F2-4351-A66F-8F002CA8831F}" type="presParOf" srcId="{342E1647-9B85-4A3C-BC23-C62ED0E3C76A}" destId="{72F9DE66-A86E-43E7-A86A-B726FFCFFCCC}" srcOrd="1" destOrd="0" presId="urn:microsoft.com/office/officeart/2005/8/layout/hierarchy5"/>
    <dgm:cxn modelId="{FC2F27F4-C381-4454-9A90-F0305649D478}" type="presParOf" srcId="{72F9DE66-A86E-43E7-A86A-B726FFCFFCCC}" destId="{D619C5F2-6431-47C4-BC64-560A827C0982}" srcOrd="0" destOrd="0" presId="urn:microsoft.com/office/officeart/2005/8/layout/hierarchy5"/>
    <dgm:cxn modelId="{CEC1CDFB-3AD8-4F41-B734-0B9B7F3819E5}" type="presParOf" srcId="{72F9DE66-A86E-43E7-A86A-B726FFCFFCCC}" destId="{0757CC1C-2C40-450B-8E72-14A7DDCC34D2}" srcOrd="1" destOrd="0" presId="urn:microsoft.com/office/officeart/2005/8/layout/hierarchy5"/>
    <dgm:cxn modelId="{581CD45D-AA25-4B38-9FCB-99C04EED477D}" type="presParOf" srcId="{8A4ABD59-B394-4AE3-9BF4-322D2635B358}" destId="{90DC8F02-B94C-471C-A698-83E7C9996FD1}" srcOrd="2" destOrd="0" presId="urn:microsoft.com/office/officeart/2005/8/layout/hierarchy5"/>
    <dgm:cxn modelId="{4600B797-074F-4011-BFA3-6FD0A6417507}" type="presParOf" srcId="{90DC8F02-B94C-471C-A698-83E7C9996FD1}" destId="{FF98B586-D212-46F1-AE6E-E3B39A761857}" srcOrd="0" destOrd="0" presId="urn:microsoft.com/office/officeart/2005/8/layout/hierarchy5"/>
    <dgm:cxn modelId="{5CF39A25-382A-4660-B8F2-4C11E641B351}" type="presParOf" srcId="{8A4ABD59-B394-4AE3-9BF4-322D2635B358}" destId="{6390A7E9-3163-4F50-8BCC-DA81D8EDEF68}" srcOrd="3" destOrd="0" presId="urn:microsoft.com/office/officeart/2005/8/layout/hierarchy5"/>
    <dgm:cxn modelId="{C5E32C5A-7B6F-449F-993C-2853B4E12117}" type="presParOf" srcId="{6390A7E9-3163-4F50-8BCC-DA81D8EDEF68}" destId="{BEE84822-5E53-4FE0-A5D2-0FB4CF2D81C0}" srcOrd="0" destOrd="0" presId="urn:microsoft.com/office/officeart/2005/8/layout/hierarchy5"/>
    <dgm:cxn modelId="{D94C2F10-57FB-483C-9974-2ADA90AA9EB0}" type="presParOf" srcId="{6390A7E9-3163-4F50-8BCC-DA81D8EDEF68}" destId="{45CCCD3B-8ED3-4C5B-9EA2-57020684BD8C}" srcOrd="1" destOrd="0" presId="urn:microsoft.com/office/officeart/2005/8/layout/hierarchy5"/>
    <dgm:cxn modelId="{D4A6899A-8429-4356-934D-8D77D33E60DC}" type="presParOf" srcId="{45CCCD3B-8ED3-4C5B-9EA2-57020684BD8C}" destId="{E46089BC-FF88-461E-96D8-5871EE62A51E}" srcOrd="0" destOrd="0" presId="urn:microsoft.com/office/officeart/2005/8/layout/hierarchy5"/>
    <dgm:cxn modelId="{9B13E34F-D668-42B9-B900-30755274BB14}" type="presParOf" srcId="{E46089BC-FF88-461E-96D8-5871EE62A51E}" destId="{68F918DC-4587-44DA-9035-0342EA521812}" srcOrd="0" destOrd="0" presId="urn:microsoft.com/office/officeart/2005/8/layout/hierarchy5"/>
    <dgm:cxn modelId="{F87A7C41-A4B6-445C-B3C0-48EF26A65D2B}" type="presParOf" srcId="{45CCCD3B-8ED3-4C5B-9EA2-57020684BD8C}" destId="{3E060CA0-2DFE-4153-9557-596ADDB2114D}" srcOrd="1" destOrd="0" presId="urn:microsoft.com/office/officeart/2005/8/layout/hierarchy5"/>
    <dgm:cxn modelId="{F2AF4E6D-A688-4C29-9DFE-0AD6C752C0BC}" type="presParOf" srcId="{3E060CA0-2DFE-4153-9557-596ADDB2114D}" destId="{8153EAED-8D89-4F4F-B768-2BE91CF19B55}" srcOrd="0" destOrd="0" presId="urn:microsoft.com/office/officeart/2005/8/layout/hierarchy5"/>
    <dgm:cxn modelId="{2661C89D-EBEB-49CE-9B29-78D566CBF32F}" type="presParOf" srcId="{3E060CA0-2DFE-4153-9557-596ADDB2114D}" destId="{F927720A-00F6-470C-B520-D727E7FE5FB8}" srcOrd="1" destOrd="0" presId="urn:microsoft.com/office/officeart/2005/8/layout/hierarchy5"/>
    <dgm:cxn modelId="{E76CD2E9-B697-4EA9-BA5A-411CA98FCFE1}" type="presParOf" srcId="{8A4ABD59-B394-4AE3-9BF4-322D2635B358}" destId="{5CEBC6D9-3164-4B99-9D42-C94B8CC8190C}" srcOrd="4" destOrd="0" presId="urn:microsoft.com/office/officeart/2005/8/layout/hierarchy5"/>
    <dgm:cxn modelId="{5C0D3C6E-BE78-4FA6-8F29-0BC44B2BFC4E}" type="presParOf" srcId="{5CEBC6D9-3164-4B99-9D42-C94B8CC8190C}" destId="{61D9C117-2D00-4B26-B278-98CCD436E641}" srcOrd="0" destOrd="0" presId="urn:microsoft.com/office/officeart/2005/8/layout/hierarchy5"/>
    <dgm:cxn modelId="{E05D8396-BBED-4644-8A3D-2EAC1EEE54EE}" type="presParOf" srcId="{8A4ABD59-B394-4AE3-9BF4-322D2635B358}" destId="{428C9911-FE55-4295-AB65-309BA4079575}" srcOrd="5" destOrd="0" presId="urn:microsoft.com/office/officeart/2005/8/layout/hierarchy5"/>
    <dgm:cxn modelId="{7EC72072-CBF6-45C6-BA44-F314D11A64DC}" type="presParOf" srcId="{428C9911-FE55-4295-AB65-309BA4079575}" destId="{058E5BDB-417F-4B15-BF02-27BF1B7FF4C2}" srcOrd="0" destOrd="0" presId="urn:microsoft.com/office/officeart/2005/8/layout/hierarchy5"/>
    <dgm:cxn modelId="{734C68E9-E164-495E-8B2E-BECC22F54135}" type="presParOf" srcId="{428C9911-FE55-4295-AB65-309BA4079575}" destId="{79AAAEA0-057D-4AD2-AA65-F3C559923B33}" srcOrd="1" destOrd="0" presId="urn:microsoft.com/office/officeart/2005/8/layout/hierarchy5"/>
    <dgm:cxn modelId="{38261619-8108-4142-B731-654BF2290ABA}" type="presParOf" srcId="{79AAAEA0-057D-4AD2-AA65-F3C559923B33}" destId="{0239EC05-988A-4735-B1E5-D51D2224DF25}" srcOrd="0" destOrd="0" presId="urn:microsoft.com/office/officeart/2005/8/layout/hierarchy5"/>
    <dgm:cxn modelId="{E03FC7EE-BE0A-4846-B296-B4E0ABAA1E1D}" type="presParOf" srcId="{0239EC05-988A-4735-B1E5-D51D2224DF25}" destId="{9F652168-8885-492E-B5D8-3720613A1338}" srcOrd="0" destOrd="0" presId="urn:microsoft.com/office/officeart/2005/8/layout/hierarchy5"/>
    <dgm:cxn modelId="{A4ECDB12-0E6D-4069-A9C1-7C1D0AEA549E}" type="presParOf" srcId="{79AAAEA0-057D-4AD2-AA65-F3C559923B33}" destId="{970AB9B6-13C3-4FDD-99C4-5B3648243CE4}" srcOrd="1" destOrd="0" presId="urn:microsoft.com/office/officeart/2005/8/layout/hierarchy5"/>
    <dgm:cxn modelId="{530C498D-105C-474E-ADE1-3C61A99F2D48}" type="presParOf" srcId="{970AB9B6-13C3-4FDD-99C4-5B3648243CE4}" destId="{3AC6F64A-6945-41DB-A12D-1645BB1A1F2E}" srcOrd="0" destOrd="0" presId="urn:microsoft.com/office/officeart/2005/8/layout/hierarchy5"/>
    <dgm:cxn modelId="{2D491E67-D975-485C-B8A3-FB27E9BD60CC}" type="presParOf" srcId="{970AB9B6-13C3-4FDD-99C4-5B3648243CE4}" destId="{B4D6B0F5-1DC2-442C-B1EC-B4FBB4938032}" srcOrd="1" destOrd="0" presId="urn:microsoft.com/office/officeart/2005/8/layout/hierarchy5"/>
    <dgm:cxn modelId="{4B13B0D3-42A7-47B2-9E9C-2D0142F23940}" type="presParOf" srcId="{8A4ABD59-B394-4AE3-9BF4-322D2635B358}" destId="{7B3E9A95-69C9-42BD-B50B-AA45F5F87E67}" srcOrd="6" destOrd="0" presId="urn:microsoft.com/office/officeart/2005/8/layout/hierarchy5"/>
    <dgm:cxn modelId="{08E8F0FB-1C85-4070-81CE-2A74D94FEA9E}" type="presParOf" srcId="{7B3E9A95-69C9-42BD-B50B-AA45F5F87E67}" destId="{9F4E04FD-4636-411D-8644-8DE281E59EE2}" srcOrd="0" destOrd="0" presId="urn:microsoft.com/office/officeart/2005/8/layout/hierarchy5"/>
    <dgm:cxn modelId="{EE9A5EFE-8107-4F63-B277-5D729C1A9330}" type="presParOf" srcId="{8A4ABD59-B394-4AE3-9BF4-322D2635B358}" destId="{4C04F312-0F05-4401-A7F1-DE010B6B375F}" srcOrd="7" destOrd="0" presId="urn:microsoft.com/office/officeart/2005/8/layout/hierarchy5"/>
    <dgm:cxn modelId="{1178E63C-033B-48C5-A8B9-AC34BD7E4A9F}" type="presParOf" srcId="{4C04F312-0F05-4401-A7F1-DE010B6B375F}" destId="{1B0FE1ED-A6B9-40A7-9ACB-71F5DA9EDE32}" srcOrd="0" destOrd="0" presId="urn:microsoft.com/office/officeart/2005/8/layout/hierarchy5"/>
    <dgm:cxn modelId="{C47B7B4F-C123-46F5-8AA6-CB32B522E4F4}" type="presParOf" srcId="{4C04F312-0F05-4401-A7F1-DE010B6B375F}" destId="{0023EDBF-0713-48B2-8EF3-72B8CCA91D66}" srcOrd="1" destOrd="0" presId="urn:microsoft.com/office/officeart/2005/8/layout/hierarchy5"/>
    <dgm:cxn modelId="{44233BCD-8107-4A70-A067-6CF60D60E085}" type="presParOf" srcId="{0023EDBF-0713-48B2-8EF3-72B8CCA91D66}" destId="{FEE896A9-A602-46AD-ADF9-393AC1207C89}" srcOrd="0" destOrd="0" presId="urn:microsoft.com/office/officeart/2005/8/layout/hierarchy5"/>
    <dgm:cxn modelId="{08E2A6AC-7B9F-411A-9A90-EA2E916073D4}" type="presParOf" srcId="{FEE896A9-A602-46AD-ADF9-393AC1207C89}" destId="{4FEC9223-749F-44DE-AD2C-CBEBDF47E1B5}" srcOrd="0" destOrd="0" presId="urn:microsoft.com/office/officeart/2005/8/layout/hierarchy5"/>
    <dgm:cxn modelId="{36BF201D-D849-46C0-B6D4-F531A7B8FEE7}" type="presParOf" srcId="{0023EDBF-0713-48B2-8EF3-72B8CCA91D66}" destId="{E4295A51-AB96-4265-B3B6-84152B815BBC}" srcOrd="1" destOrd="0" presId="urn:microsoft.com/office/officeart/2005/8/layout/hierarchy5"/>
    <dgm:cxn modelId="{E95F7F8A-0D7C-414B-85B8-4342A598702B}" type="presParOf" srcId="{E4295A51-AB96-4265-B3B6-84152B815BBC}" destId="{326EBF12-0BD5-4869-9E6A-AA3E6F409486}" srcOrd="0" destOrd="0" presId="urn:microsoft.com/office/officeart/2005/8/layout/hierarchy5"/>
    <dgm:cxn modelId="{5252AC1F-0CD9-47FB-9E09-82DD767551F6}" type="presParOf" srcId="{E4295A51-AB96-4265-B3B6-84152B815BBC}" destId="{5B264513-A8E4-465A-96DB-C83A2BA728B8}" srcOrd="1" destOrd="0" presId="urn:microsoft.com/office/officeart/2005/8/layout/hierarchy5"/>
    <dgm:cxn modelId="{83BF66F7-F348-4E88-AD97-8101808751EE}" type="presParOf" srcId="{263C9164-3382-478D-97B5-4F9802D3A785}" destId="{7633AE0F-CC43-4A14-A4AA-21E174897628}" srcOrd="1" destOrd="0" presId="urn:microsoft.com/office/officeart/2005/8/layout/hierarchy5"/>
    <dgm:cxn modelId="{2A9099C3-DD41-4A6A-B51B-51167DDBEC5A}" type="presParOf" srcId="{7633AE0F-CC43-4A14-A4AA-21E174897628}" destId="{56EA61D9-C85E-474F-AC14-3ED61C50BA53}" srcOrd="0" destOrd="0" presId="urn:microsoft.com/office/officeart/2005/8/layout/hierarchy5"/>
    <dgm:cxn modelId="{CF323AC5-C751-4D1C-AC57-FBA8C8AB7B08}" type="presParOf" srcId="{56EA61D9-C85E-474F-AC14-3ED61C50BA53}" destId="{615B6C55-D2E6-4CB1-905C-34A7C9A62E89}" srcOrd="0" destOrd="0" presId="urn:microsoft.com/office/officeart/2005/8/layout/hierarchy5"/>
    <dgm:cxn modelId="{B8B40802-90FD-4870-A11D-43D40DDC1A2D}" type="presParOf" srcId="{56EA61D9-C85E-474F-AC14-3ED61C50BA53}" destId="{A5261BA2-9092-43B4-830F-9CA6FA0070EB}" srcOrd="1" destOrd="0" presId="urn:microsoft.com/office/officeart/2005/8/layout/hierarchy5"/>
    <dgm:cxn modelId="{F1CC20A0-57A5-4384-8048-A96FB2A49BF2}" type="presParOf" srcId="{7633AE0F-CC43-4A14-A4AA-21E174897628}" destId="{4DD7FEB7-2755-4B90-8E33-10EF83420D9B}" srcOrd="1" destOrd="0" presId="urn:microsoft.com/office/officeart/2005/8/layout/hierarchy5"/>
    <dgm:cxn modelId="{F61187B6-E9D9-4219-A5ED-8FFFFC921497}" type="presParOf" srcId="{4DD7FEB7-2755-4B90-8E33-10EF83420D9B}" destId="{6A466DBD-F33C-4FE7-959A-C08C4736C28C}" srcOrd="0" destOrd="0" presId="urn:microsoft.com/office/officeart/2005/8/layout/hierarchy5"/>
    <dgm:cxn modelId="{3C7CA8D8-6336-4B57-A39E-D8DFDA060F9A}" type="presParOf" srcId="{7633AE0F-CC43-4A14-A4AA-21E174897628}" destId="{FA47A909-2E0B-4DE0-85EB-DBDC7B47EC9A}" srcOrd="2" destOrd="0" presId="urn:microsoft.com/office/officeart/2005/8/layout/hierarchy5"/>
    <dgm:cxn modelId="{955AA21D-31BB-46A0-BCFE-2EB36C60E3E6}" type="presParOf" srcId="{FA47A909-2E0B-4DE0-85EB-DBDC7B47EC9A}" destId="{A5AACA22-6A5B-4BB2-B36F-25E2997FA11E}" srcOrd="0" destOrd="0" presId="urn:microsoft.com/office/officeart/2005/8/layout/hierarchy5"/>
    <dgm:cxn modelId="{42C811FE-EEF5-4C58-B255-7F1F55C3FAFE}" type="presParOf" srcId="{FA47A909-2E0B-4DE0-85EB-DBDC7B47EC9A}" destId="{05EA0ADD-B6A6-4AA3-ABD4-DD099994256E}" srcOrd="1" destOrd="0" presId="urn:microsoft.com/office/officeart/2005/8/layout/hierarchy5"/>
    <dgm:cxn modelId="{E95A4FFC-11CC-4999-813A-95285ED84E1B}" type="presParOf" srcId="{7633AE0F-CC43-4A14-A4AA-21E174897628}" destId="{209E6B57-666C-4F6B-BC1A-A341F8B65276}" srcOrd="3" destOrd="0" presId="urn:microsoft.com/office/officeart/2005/8/layout/hierarchy5"/>
    <dgm:cxn modelId="{E9BB5697-3663-4F8C-ADE1-B9BC12BA7BE5}" type="presParOf" srcId="{209E6B57-666C-4F6B-BC1A-A341F8B65276}" destId="{554433B6-33AC-4179-A9BE-389A4A4171F0}" srcOrd="0" destOrd="0" presId="urn:microsoft.com/office/officeart/2005/8/layout/hierarchy5"/>
    <dgm:cxn modelId="{D4B99361-DDE9-447D-808E-F4F23CE56717}" type="presParOf" srcId="{7633AE0F-CC43-4A14-A4AA-21E174897628}" destId="{AABC42D5-0DBC-4750-AECF-D7B4C2C301C2}" srcOrd="4" destOrd="0" presId="urn:microsoft.com/office/officeart/2005/8/layout/hierarchy5"/>
    <dgm:cxn modelId="{AACB0531-224D-4C74-B5EE-D1FDA226A105}" type="presParOf" srcId="{AABC42D5-0DBC-4750-AECF-D7B4C2C301C2}" destId="{C1B50649-2C91-4F08-9925-5BABCC07F806}" srcOrd="0" destOrd="0" presId="urn:microsoft.com/office/officeart/2005/8/layout/hierarchy5"/>
    <dgm:cxn modelId="{08999056-CD01-4F36-A6A7-5963ABDFB4B0}" type="presParOf" srcId="{AABC42D5-0DBC-4750-AECF-D7B4C2C301C2}" destId="{D9B81268-537E-4D64-BCB6-9A515979DB65}"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322CAE-1FCC-4703-A211-459B346E4BD1}"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GB"/>
        </a:p>
      </dgm:t>
    </dgm:pt>
    <dgm:pt modelId="{10A55A6B-EA44-41DA-BDBF-5819A16BEC56}">
      <dgm:prSet phldrT="[Text]" phldr="0" custT="1"/>
      <dgm:spPr/>
      <dgm:t>
        <a:bodyPr/>
        <a:lstStyle/>
        <a:p>
          <a:pPr rtl="0"/>
          <a:r>
            <a:rPr lang="en-GB" sz="2800" b="1" dirty="0">
              <a:latin typeface="Calibri Light" panose="020F0302020204030204"/>
            </a:rPr>
            <a:t>Survey 1</a:t>
          </a:r>
          <a:endParaRPr lang="en-GB" sz="2800" b="1" dirty="0"/>
        </a:p>
      </dgm:t>
    </dgm:pt>
    <dgm:pt modelId="{B6F86146-7985-4CE5-A767-F3667EB2AAEA}" type="parTrans" cxnId="{2EA8DF3A-FB94-4FAE-B3E0-588F5710CEAE}">
      <dgm:prSet/>
      <dgm:spPr/>
      <dgm:t>
        <a:bodyPr/>
        <a:lstStyle/>
        <a:p>
          <a:endParaRPr lang="en-GB" sz="2000"/>
        </a:p>
      </dgm:t>
    </dgm:pt>
    <dgm:pt modelId="{93DB4B79-A2F6-4664-8BE4-142840ABE8FD}" type="sibTrans" cxnId="{2EA8DF3A-FB94-4FAE-B3E0-588F5710CEAE}">
      <dgm:prSet/>
      <dgm:spPr/>
      <dgm:t>
        <a:bodyPr/>
        <a:lstStyle/>
        <a:p>
          <a:endParaRPr lang="en-GB" sz="2000"/>
        </a:p>
      </dgm:t>
    </dgm:pt>
    <dgm:pt modelId="{7D3BED5A-AE51-47C4-BA7A-E483C8A4F9C4}">
      <dgm:prSet phldrT="[Text]" phldr="0" custT="1"/>
      <dgm:spPr/>
      <dgm:t>
        <a:bodyPr/>
        <a:lstStyle/>
        <a:p>
          <a:pPr rtl="0"/>
          <a:r>
            <a:rPr lang="en-GB" sz="1600" b="1" dirty="0">
              <a:latin typeface="Calibri Light" panose="020F0302020204030204"/>
            </a:rPr>
            <a:t>504 </a:t>
          </a:r>
          <a:r>
            <a:rPr lang="en-GB" sz="1600" dirty="0">
              <a:latin typeface="Calibri Light" panose="020F0302020204030204"/>
            </a:rPr>
            <a:t>participants; </a:t>
          </a:r>
          <a:r>
            <a:rPr lang="en-GB" sz="1600" b="1" dirty="0">
              <a:latin typeface="Calibri Light" panose="020F0302020204030204"/>
            </a:rPr>
            <a:t>35</a:t>
          </a:r>
          <a:r>
            <a:rPr lang="en-GB" sz="1600" dirty="0">
              <a:latin typeface="Calibri Light" panose="020F0302020204030204"/>
            </a:rPr>
            <a:t> conditions; </a:t>
          </a:r>
          <a:r>
            <a:rPr lang="en-GB" sz="1600" b="1" dirty="0">
              <a:latin typeface="Calibri Light" panose="020F0302020204030204"/>
            </a:rPr>
            <a:t>38</a:t>
          </a:r>
          <a:r>
            <a:rPr lang="en-GB" sz="1600" dirty="0">
              <a:latin typeface="Calibri Light" panose="020F0302020204030204"/>
            </a:rPr>
            <a:t> countries</a:t>
          </a:r>
          <a:endParaRPr lang="en-GB" sz="1600" dirty="0"/>
        </a:p>
      </dgm:t>
    </dgm:pt>
    <dgm:pt modelId="{DF9D8AD9-5874-4060-A4C2-C04E209B0A93}" type="parTrans" cxnId="{FD7B3F3B-0AC8-45D7-A65E-74430782C869}">
      <dgm:prSet/>
      <dgm:spPr/>
      <dgm:t>
        <a:bodyPr/>
        <a:lstStyle/>
        <a:p>
          <a:endParaRPr lang="en-GB" sz="2000"/>
        </a:p>
      </dgm:t>
    </dgm:pt>
    <dgm:pt modelId="{103460BE-2821-461F-B1C3-93C80551518D}" type="sibTrans" cxnId="{FD7B3F3B-0AC8-45D7-A65E-74430782C869}">
      <dgm:prSet/>
      <dgm:spPr/>
      <dgm:t>
        <a:bodyPr/>
        <a:lstStyle/>
        <a:p>
          <a:endParaRPr lang="en-GB" sz="2000"/>
        </a:p>
      </dgm:t>
    </dgm:pt>
    <dgm:pt modelId="{EEEFF93E-656B-4E24-9464-9564DA5CB32C}">
      <dgm:prSet phldrT="[Text]" phldr="0" custT="1"/>
      <dgm:spPr/>
      <dgm:t>
        <a:bodyPr/>
        <a:lstStyle/>
        <a:p>
          <a:pPr rtl="0"/>
          <a:r>
            <a:rPr lang="en-GB" sz="1600" dirty="0">
              <a:latin typeface="Calibri Light" panose="020F0302020204030204"/>
            </a:rPr>
            <a:t>Structural validity, internal consistency; construct validity</a:t>
          </a:r>
          <a:endParaRPr lang="en-GB" sz="1600" dirty="0"/>
        </a:p>
      </dgm:t>
    </dgm:pt>
    <dgm:pt modelId="{FF78864B-83FD-4ACD-BAAF-A5038DAB69A1}" type="parTrans" cxnId="{573BAF08-E7CF-4B56-9019-B5FC512A7CC5}">
      <dgm:prSet/>
      <dgm:spPr/>
      <dgm:t>
        <a:bodyPr/>
        <a:lstStyle/>
        <a:p>
          <a:endParaRPr lang="en-GB" sz="2000"/>
        </a:p>
      </dgm:t>
    </dgm:pt>
    <dgm:pt modelId="{D900E9B9-2F21-4056-BB91-50F39F097A28}" type="sibTrans" cxnId="{573BAF08-E7CF-4B56-9019-B5FC512A7CC5}">
      <dgm:prSet/>
      <dgm:spPr/>
      <dgm:t>
        <a:bodyPr/>
        <a:lstStyle/>
        <a:p>
          <a:endParaRPr lang="en-GB" sz="2000"/>
        </a:p>
      </dgm:t>
    </dgm:pt>
    <dgm:pt modelId="{624AE182-0F9D-40CA-B16E-9BC027C89FA0}">
      <dgm:prSet phldrT="[Text]" phldr="0" custT="1"/>
      <dgm:spPr/>
      <dgm:t>
        <a:bodyPr/>
        <a:lstStyle/>
        <a:p>
          <a:pPr rtl="0"/>
          <a:r>
            <a:rPr lang="en-GB" sz="2800" b="1" dirty="0">
              <a:latin typeface="Calibri Light" panose="020F0302020204030204"/>
            </a:rPr>
            <a:t>Survey 2</a:t>
          </a:r>
          <a:endParaRPr lang="en-GB" sz="2800" b="1" dirty="0"/>
        </a:p>
      </dgm:t>
    </dgm:pt>
    <dgm:pt modelId="{3AFD4854-DF7A-4D3F-835D-FFB26065050C}" type="parTrans" cxnId="{AF911F73-B5C8-4C5C-823A-95AA0C84E2A5}">
      <dgm:prSet/>
      <dgm:spPr/>
      <dgm:t>
        <a:bodyPr/>
        <a:lstStyle/>
        <a:p>
          <a:endParaRPr lang="en-GB" sz="2000"/>
        </a:p>
      </dgm:t>
    </dgm:pt>
    <dgm:pt modelId="{8E82AA7D-2522-4AE6-97AD-77BE319B1B64}" type="sibTrans" cxnId="{AF911F73-B5C8-4C5C-823A-95AA0C84E2A5}">
      <dgm:prSet/>
      <dgm:spPr/>
      <dgm:t>
        <a:bodyPr/>
        <a:lstStyle/>
        <a:p>
          <a:endParaRPr lang="en-GB" sz="2000"/>
        </a:p>
      </dgm:t>
    </dgm:pt>
    <dgm:pt modelId="{84DFE060-A433-4516-A783-19F503D575BB}">
      <dgm:prSet phldrT="[Text]" phldr="0" custT="1"/>
      <dgm:spPr/>
      <dgm:t>
        <a:bodyPr/>
        <a:lstStyle/>
        <a:p>
          <a:pPr rtl="0"/>
          <a:r>
            <a:rPr lang="en-GB" sz="1600" b="1">
              <a:latin typeface="Calibri Light" panose="020F0302020204030204"/>
            </a:rPr>
            <a:t>272</a:t>
          </a:r>
          <a:r>
            <a:rPr lang="en-GB" sz="1600">
              <a:latin typeface="Calibri Light" panose="020F0302020204030204"/>
            </a:rPr>
            <a:t> participants; </a:t>
          </a:r>
          <a:r>
            <a:rPr lang="en-GB" sz="1600" b="1">
              <a:latin typeface="Calibri Light" panose="020F0302020204030204"/>
            </a:rPr>
            <a:t>27</a:t>
          </a:r>
          <a:r>
            <a:rPr lang="en-GB" sz="1600">
              <a:latin typeface="Calibri Light" panose="020F0302020204030204"/>
            </a:rPr>
            <a:t> conditions; </a:t>
          </a:r>
          <a:r>
            <a:rPr lang="en-GB" sz="1600" b="1">
              <a:latin typeface="Calibri Light" panose="020F0302020204030204"/>
            </a:rPr>
            <a:t>26</a:t>
          </a:r>
          <a:r>
            <a:rPr lang="en-GB" sz="1600">
              <a:latin typeface="Calibri Light" panose="020F0302020204030204"/>
            </a:rPr>
            <a:t> countries</a:t>
          </a:r>
          <a:endParaRPr lang="en-GB" sz="1600"/>
        </a:p>
      </dgm:t>
    </dgm:pt>
    <dgm:pt modelId="{4EEA47E8-0B06-4BE0-B1E4-E431D14B5F6D}" type="parTrans" cxnId="{6F19F864-C3AC-4A8B-BD1C-D342845B91F3}">
      <dgm:prSet/>
      <dgm:spPr/>
      <dgm:t>
        <a:bodyPr/>
        <a:lstStyle/>
        <a:p>
          <a:endParaRPr lang="en-GB" sz="2000"/>
        </a:p>
      </dgm:t>
    </dgm:pt>
    <dgm:pt modelId="{27CA56C1-3C42-4A3F-AF45-78AD9662EBAB}" type="sibTrans" cxnId="{6F19F864-C3AC-4A8B-BD1C-D342845B91F3}">
      <dgm:prSet/>
      <dgm:spPr/>
      <dgm:t>
        <a:bodyPr/>
        <a:lstStyle/>
        <a:p>
          <a:endParaRPr lang="en-GB" sz="2000"/>
        </a:p>
      </dgm:t>
    </dgm:pt>
    <dgm:pt modelId="{3FFDBAFD-5066-4520-8185-A968349C2A78}">
      <dgm:prSet phldrT="[Text]" phldr="0" custT="1"/>
      <dgm:spPr/>
      <dgm:t>
        <a:bodyPr/>
        <a:lstStyle/>
        <a:p>
          <a:pPr rtl="0"/>
          <a:r>
            <a:rPr lang="en-GB" sz="1600">
              <a:latin typeface="Calibri Light" panose="020F0302020204030204"/>
            </a:rPr>
            <a:t>Test-retest validity; measurement error; responsiveness</a:t>
          </a:r>
          <a:endParaRPr lang="en-GB" sz="1600"/>
        </a:p>
      </dgm:t>
    </dgm:pt>
    <dgm:pt modelId="{C80DD1F3-6ED2-4D66-9F61-E7ACCB6048D8}" type="parTrans" cxnId="{55817E1C-2478-4315-9DCA-7DB812BE3703}">
      <dgm:prSet/>
      <dgm:spPr/>
      <dgm:t>
        <a:bodyPr/>
        <a:lstStyle/>
        <a:p>
          <a:endParaRPr lang="en-GB" sz="2000"/>
        </a:p>
      </dgm:t>
    </dgm:pt>
    <dgm:pt modelId="{AB5D3FD3-0658-45B0-9426-B6E2DE1ACD9C}" type="sibTrans" cxnId="{55817E1C-2478-4315-9DCA-7DB812BE3703}">
      <dgm:prSet/>
      <dgm:spPr/>
      <dgm:t>
        <a:bodyPr/>
        <a:lstStyle/>
        <a:p>
          <a:endParaRPr lang="en-GB" sz="2000"/>
        </a:p>
      </dgm:t>
    </dgm:pt>
    <dgm:pt modelId="{AC4CAD1B-BF89-465B-97FF-B3A46565BD68}" type="pres">
      <dgm:prSet presAssocID="{6E322CAE-1FCC-4703-A211-459B346E4BD1}" presName="Name0" presStyleCnt="0">
        <dgm:presLayoutVars>
          <dgm:dir/>
          <dgm:animLvl val="lvl"/>
          <dgm:resizeHandles val="exact"/>
        </dgm:presLayoutVars>
      </dgm:prSet>
      <dgm:spPr/>
    </dgm:pt>
    <dgm:pt modelId="{D914B8E5-774B-4959-9424-40D3A7A58042}" type="pres">
      <dgm:prSet presAssocID="{624AE182-0F9D-40CA-B16E-9BC027C89FA0}" presName="boxAndChildren" presStyleCnt="0"/>
      <dgm:spPr/>
    </dgm:pt>
    <dgm:pt modelId="{9461F7EB-044D-4335-AF7C-34C317FA1CE7}" type="pres">
      <dgm:prSet presAssocID="{624AE182-0F9D-40CA-B16E-9BC027C89FA0}" presName="parentTextBox" presStyleLbl="node1" presStyleIdx="0" presStyleCnt="2"/>
      <dgm:spPr/>
    </dgm:pt>
    <dgm:pt modelId="{601B4435-ACAA-420D-AF0E-2054862DC461}" type="pres">
      <dgm:prSet presAssocID="{624AE182-0F9D-40CA-B16E-9BC027C89FA0}" presName="entireBox" presStyleLbl="node1" presStyleIdx="0" presStyleCnt="2"/>
      <dgm:spPr/>
    </dgm:pt>
    <dgm:pt modelId="{DE1CB803-A08B-4B50-B54B-BA77262E8C19}" type="pres">
      <dgm:prSet presAssocID="{624AE182-0F9D-40CA-B16E-9BC027C89FA0}" presName="descendantBox" presStyleCnt="0"/>
      <dgm:spPr/>
    </dgm:pt>
    <dgm:pt modelId="{E8DE981A-13C2-462D-820B-89A57516C817}" type="pres">
      <dgm:prSet presAssocID="{84DFE060-A433-4516-A783-19F503D575BB}" presName="childTextBox" presStyleLbl="fgAccFollowNode1" presStyleIdx="0" presStyleCnt="4">
        <dgm:presLayoutVars>
          <dgm:bulletEnabled val="1"/>
        </dgm:presLayoutVars>
      </dgm:prSet>
      <dgm:spPr/>
    </dgm:pt>
    <dgm:pt modelId="{1B07469E-FB66-442F-AFDE-3C3CF975A4FD}" type="pres">
      <dgm:prSet presAssocID="{3FFDBAFD-5066-4520-8185-A968349C2A78}" presName="childTextBox" presStyleLbl="fgAccFollowNode1" presStyleIdx="1" presStyleCnt="4">
        <dgm:presLayoutVars>
          <dgm:bulletEnabled val="1"/>
        </dgm:presLayoutVars>
      </dgm:prSet>
      <dgm:spPr/>
    </dgm:pt>
    <dgm:pt modelId="{2DF60C89-F20B-4365-A796-04B1AE8F1941}" type="pres">
      <dgm:prSet presAssocID="{93DB4B79-A2F6-4664-8BE4-142840ABE8FD}" presName="sp" presStyleCnt="0"/>
      <dgm:spPr/>
    </dgm:pt>
    <dgm:pt modelId="{BF5CCCF9-8356-4BFA-B3F9-50A09FDE5C8E}" type="pres">
      <dgm:prSet presAssocID="{10A55A6B-EA44-41DA-BDBF-5819A16BEC56}" presName="arrowAndChildren" presStyleCnt="0"/>
      <dgm:spPr/>
    </dgm:pt>
    <dgm:pt modelId="{C03BC2EF-4E71-40A6-A38A-C0B9A6DF6622}" type="pres">
      <dgm:prSet presAssocID="{10A55A6B-EA44-41DA-BDBF-5819A16BEC56}" presName="parentTextArrow" presStyleLbl="node1" presStyleIdx="0" presStyleCnt="2"/>
      <dgm:spPr/>
    </dgm:pt>
    <dgm:pt modelId="{82CD69D7-AA8D-460A-9A04-D24722CDD2B3}" type="pres">
      <dgm:prSet presAssocID="{10A55A6B-EA44-41DA-BDBF-5819A16BEC56}" presName="arrow" presStyleLbl="node1" presStyleIdx="1" presStyleCnt="2" custLinFactNeighborX="-11809" custLinFactNeighborY="-74"/>
      <dgm:spPr/>
    </dgm:pt>
    <dgm:pt modelId="{6675F6EC-F323-4D97-8904-E081B3100E4F}" type="pres">
      <dgm:prSet presAssocID="{10A55A6B-EA44-41DA-BDBF-5819A16BEC56}" presName="descendantArrow" presStyleCnt="0"/>
      <dgm:spPr/>
    </dgm:pt>
    <dgm:pt modelId="{D5C7861C-D2C7-43E8-8211-46DE0442EB6B}" type="pres">
      <dgm:prSet presAssocID="{7D3BED5A-AE51-47C4-BA7A-E483C8A4F9C4}" presName="childTextArrow" presStyleLbl="fgAccFollowNode1" presStyleIdx="2" presStyleCnt="4">
        <dgm:presLayoutVars>
          <dgm:bulletEnabled val="1"/>
        </dgm:presLayoutVars>
      </dgm:prSet>
      <dgm:spPr/>
    </dgm:pt>
    <dgm:pt modelId="{9F58F171-5435-4ECA-8431-67191A3E8A18}" type="pres">
      <dgm:prSet presAssocID="{EEEFF93E-656B-4E24-9464-9564DA5CB32C}" presName="childTextArrow" presStyleLbl="fgAccFollowNode1" presStyleIdx="3" presStyleCnt="4">
        <dgm:presLayoutVars>
          <dgm:bulletEnabled val="1"/>
        </dgm:presLayoutVars>
      </dgm:prSet>
      <dgm:spPr/>
    </dgm:pt>
  </dgm:ptLst>
  <dgm:cxnLst>
    <dgm:cxn modelId="{E4D24402-1B04-4DB5-BA03-F52531040571}" type="presOf" srcId="{84DFE060-A433-4516-A783-19F503D575BB}" destId="{E8DE981A-13C2-462D-820B-89A57516C817}" srcOrd="0" destOrd="0" presId="urn:microsoft.com/office/officeart/2005/8/layout/process4"/>
    <dgm:cxn modelId="{573BAF08-E7CF-4B56-9019-B5FC512A7CC5}" srcId="{10A55A6B-EA44-41DA-BDBF-5819A16BEC56}" destId="{EEEFF93E-656B-4E24-9464-9564DA5CB32C}" srcOrd="1" destOrd="0" parTransId="{FF78864B-83FD-4ACD-BAAF-A5038DAB69A1}" sibTransId="{D900E9B9-2F21-4056-BB91-50F39F097A28}"/>
    <dgm:cxn modelId="{3916830C-0E55-4B4C-BA0D-8749078D02E3}" type="presOf" srcId="{624AE182-0F9D-40CA-B16E-9BC027C89FA0}" destId="{9461F7EB-044D-4335-AF7C-34C317FA1CE7}" srcOrd="0" destOrd="0" presId="urn:microsoft.com/office/officeart/2005/8/layout/process4"/>
    <dgm:cxn modelId="{99EE4A14-531B-4C0B-A641-C0EACA7A6AE0}" type="presOf" srcId="{3FFDBAFD-5066-4520-8185-A968349C2A78}" destId="{1B07469E-FB66-442F-AFDE-3C3CF975A4FD}" srcOrd="0" destOrd="0" presId="urn:microsoft.com/office/officeart/2005/8/layout/process4"/>
    <dgm:cxn modelId="{55817E1C-2478-4315-9DCA-7DB812BE3703}" srcId="{624AE182-0F9D-40CA-B16E-9BC027C89FA0}" destId="{3FFDBAFD-5066-4520-8185-A968349C2A78}" srcOrd="1" destOrd="0" parTransId="{C80DD1F3-6ED2-4D66-9F61-E7ACCB6048D8}" sibTransId="{AB5D3FD3-0658-45B0-9426-B6E2DE1ACD9C}"/>
    <dgm:cxn modelId="{923C0E39-152A-4E9D-B213-A057C320A12A}" type="presOf" srcId="{EEEFF93E-656B-4E24-9464-9564DA5CB32C}" destId="{9F58F171-5435-4ECA-8431-67191A3E8A18}" srcOrd="0" destOrd="0" presId="urn:microsoft.com/office/officeart/2005/8/layout/process4"/>
    <dgm:cxn modelId="{2EA8DF3A-FB94-4FAE-B3E0-588F5710CEAE}" srcId="{6E322CAE-1FCC-4703-A211-459B346E4BD1}" destId="{10A55A6B-EA44-41DA-BDBF-5819A16BEC56}" srcOrd="0" destOrd="0" parTransId="{B6F86146-7985-4CE5-A767-F3667EB2AAEA}" sibTransId="{93DB4B79-A2F6-4664-8BE4-142840ABE8FD}"/>
    <dgm:cxn modelId="{FD7B3F3B-0AC8-45D7-A65E-74430782C869}" srcId="{10A55A6B-EA44-41DA-BDBF-5819A16BEC56}" destId="{7D3BED5A-AE51-47C4-BA7A-E483C8A4F9C4}" srcOrd="0" destOrd="0" parTransId="{DF9D8AD9-5874-4060-A4C2-C04E209B0A93}" sibTransId="{103460BE-2821-461F-B1C3-93C80551518D}"/>
    <dgm:cxn modelId="{6F19F864-C3AC-4A8B-BD1C-D342845B91F3}" srcId="{624AE182-0F9D-40CA-B16E-9BC027C89FA0}" destId="{84DFE060-A433-4516-A783-19F503D575BB}" srcOrd="0" destOrd="0" parTransId="{4EEA47E8-0B06-4BE0-B1E4-E431D14B5F6D}" sibTransId="{27CA56C1-3C42-4A3F-AF45-78AD9662EBAB}"/>
    <dgm:cxn modelId="{FA83916A-C6EF-49AD-A3B1-D353FE973F04}" type="presOf" srcId="{7D3BED5A-AE51-47C4-BA7A-E483C8A4F9C4}" destId="{D5C7861C-D2C7-43E8-8211-46DE0442EB6B}" srcOrd="0" destOrd="0" presId="urn:microsoft.com/office/officeart/2005/8/layout/process4"/>
    <dgm:cxn modelId="{B8C3836C-3ABF-41CB-9BBA-AD5102744439}" type="presOf" srcId="{10A55A6B-EA44-41DA-BDBF-5819A16BEC56}" destId="{82CD69D7-AA8D-460A-9A04-D24722CDD2B3}" srcOrd="1" destOrd="0" presId="urn:microsoft.com/office/officeart/2005/8/layout/process4"/>
    <dgm:cxn modelId="{AF911F73-B5C8-4C5C-823A-95AA0C84E2A5}" srcId="{6E322CAE-1FCC-4703-A211-459B346E4BD1}" destId="{624AE182-0F9D-40CA-B16E-9BC027C89FA0}" srcOrd="1" destOrd="0" parTransId="{3AFD4854-DF7A-4D3F-835D-FFB26065050C}" sibTransId="{8E82AA7D-2522-4AE6-97AD-77BE319B1B64}"/>
    <dgm:cxn modelId="{05AFE0A0-27AF-4FB9-A086-4540ADAA0DB1}" type="presOf" srcId="{10A55A6B-EA44-41DA-BDBF-5819A16BEC56}" destId="{C03BC2EF-4E71-40A6-A38A-C0B9A6DF6622}" srcOrd="0" destOrd="0" presId="urn:microsoft.com/office/officeart/2005/8/layout/process4"/>
    <dgm:cxn modelId="{B18CA5AB-1EE2-4630-AD1D-B18397EF89D7}" type="presOf" srcId="{6E322CAE-1FCC-4703-A211-459B346E4BD1}" destId="{AC4CAD1B-BF89-465B-97FF-B3A46565BD68}" srcOrd="0" destOrd="0" presId="urn:microsoft.com/office/officeart/2005/8/layout/process4"/>
    <dgm:cxn modelId="{3CB1B8F2-FFEE-4199-B91D-4B48AD2C28BE}" type="presOf" srcId="{624AE182-0F9D-40CA-B16E-9BC027C89FA0}" destId="{601B4435-ACAA-420D-AF0E-2054862DC461}" srcOrd="1" destOrd="0" presId="urn:microsoft.com/office/officeart/2005/8/layout/process4"/>
    <dgm:cxn modelId="{1351B2A3-FCAD-4807-BDDB-4D5F71A89BCB}" type="presParOf" srcId="{AC4CAD1B-BF89-465B-97FF-B3A46565BD68}" destId="{D914B8E5-774B-4959-9424-40D3A7A58042}" srcOrd="0" destOrd="0" presId="urn:microsoft.com/office/officeart/2005/8/layout/process4"/>
    <dgm:cxn modelId="{5AA2DC5E-A9F7-4DCC-91B9-EC5578FCFB41}" type="presParOf" srcId="{D914B8E5-774B-4959-9424-40D3A7A58042}" destId="{9461F7EB-044D-4335-AF7C-34C317FA1CE7}" srcOrd="0" destOrd="0" presId="urn:microsoft.com/office/officeart/2005/8/layout/process4"/>
    <dgm:cxn modelId="{0F205320-06F9-4766-AA71-6DA0B7519F57}" type="presParOf" srcId="{D914B8E5-774B-4959-9424-40D3A7A58042}" destId="{601B4435-ACAA-420D-AF0E-2054862DC461}" srcOrd="1" destOrd="0" presId="urn:microsoft.com/office/officeart/2005/8/layout/process4"/>
    <dgm:cxn modelId="{B8D10E15-2BFA-4C59-B17E-2FDC04D49E9B}" type="presParOf" srcId="{D914B8E5-774B-4959-9424-40D3A7A58042}" destId="{DE1CB803-A08B-4B50-B54B-BA77262E8C19}" srcOrd="2" destOrd="0" presId="urn:microsoft.com/office/officeart/2005/8/layout/process4"/>
    <dgm:cxn modelId="{4F0DEEB7-27FA-4462-94AC-11B93EEF202E}" type="presParOf" srcId="{DE1CB803-A08B-4B50-B54B-BA77262E8C19}" destId="{E8DE981A-13C2-462D-820B-89A57516C817}" srcOrd="0" destOrd="0" presId="urn:microsoft.com/office/officeart/2005/8/layout/process4"/>
    <dgm:cxn modelId="{E28A92DC-BF61-4FF9-88C8-EF12F1F38298}" type="presParOf" srcId="{DE1CB803-A08B-4B50-B54B-BA77262E8C19}" destId="{1B07469E-FB66-442F-AFDE-3C3CF975A4FD}" srcOrd="1" destOrd="0" presId="urn:microsoft.com/office/officeart/2005/8/layout/process4"/>
    <dgm:cxn modelId="{BB4B255E-5FBD-4BAA-8E64-F664FB83BF04}" type="presParOf" srcId="{AC4CAD1B-BF89-465B-97FF-B3A46565BD68}" destId="{2DF60C89-F20B-4365-A796-04B1AE8F1941}" srcOrd="1" destOrd="0" presId="urn:microsoft.com/office/officeart/2005/8/layout/process4"/>
    <dgm:cxn modelId="{2F059972-2AFC-4660-860E-C8FC8767CC9D}" type="presParOf" srcId="{AC4CAD1B-BF89-465B-97FF-B3A46565BD68}" destId="{BF5CCCF9-8356-4BFA-B3F9-50A09FDE5C8E}" srcOrd="2" destOrd="0" presId="urn:microsoft.com/office/officeart/2005/8/layout/process4"/>
    <dgm:cxn modelId="{669E1BAE-40A2-404A-92C1-8765A88B4731}" type="presParOf" srcId="{BF5CCCF9-8356-4BFA-B3F9-50A09FDE5C8E}" destId="{C03BC2EF-4E71-40A6-A38A-C0B9A6DF6622}" srcOrd="0" destOrd="0" presId="urn:microsoft.com/office/officeart/2005/8/layout/process4"/>
    <dgm:cxn modelId="{AFE6DBC5-7B02-4864-A73C-B2E9B50293BD}" type="presParOf" srcId="{BF5CCCF9-8356-4BFA-B3F9-50A09FDE5C8E}" destId="{82CD69D7-AA8D-460A-9A04-D24722CDD2B3}" srcOrd="1" destOrd="0" presId="urn:microsoft.com/office/officeart/2005/8/layout/process4"/>
    <dgm:cxn modelId="{72C8A7A6-19C0-4AB4-A063-272F2D1D8B14}" type="presParOf" srcId="{BF5CCCF9-8356-4BFA-B3F9-50A09FDE5C8E}" destId="{6675F6EC-F323-4D97-8904-E081B3100E4F}" srcOrd="2" destOrd="0" presId="urn:microsoft.com/office/officeart/2005/8/layout/process4"/>
    <dgm:cxn modelId="{18EF5FBE-3A5E-44BE-9C97-23C1A94CD12C}" type="presParOf" srcId="{6675F6EC-F323-4D97-8904-E081B3100E4F}" destId="{D5C7861C-D2C7-43E8-8211-46DE0442EB6B}" srcOrd="0" destOrd="0" presId="urn:microsoft.com/office/officeart/2005/8/layout/process4"/>
    <dgm:cxn modelId="{98CD89AF-76E3-4037-A8F5-9CCB2BFA58D8}" type="presParOf" srcId="{6675F6EC-F323-4D97-8904-E081B3100E4F}" destId="{9F58F171-5435-4ECA-8431-67191A3E8A18}"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20FD7-AB14-4791-AD2E-2DFEABE835CC}">
      <dsp:nvSpPr>
        <dsp:cNvPr id="0" name=""/>
        <dsp:cNvSpPr/>
      </dsp:nvSpPr>
      <dsp:spPr>
        <a:xfrm>
          <a:off x="2199" y="2332"/>
          <a:ext cx="2144313" cy="4896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Fira Sans" panose="020B0503050000020004" pitchFamily="34" charset="0"/>
            </a:rPr>
            <a:t>Target population</a:t>
          </a:r>
          <a:endParaRPr lang="en-GB" sz="1800" b="1" kern="1200">
            <a:latin typeface="Fira Sans" panose="020B0503050000020004" pitchFamily="34" charset="0"/>
          </a:endParaRPr>
        </a:p>
      </dsp:txBody>
      <dsp:txXfrm>
        <a:off x="2199" y="2332"/>
        <a:ext cx="2144313" cy="489600"/>
      </dsp:txXfrm>
    </dsp:sp>
    <dsp:sp modelId="{B25D9530-F99E-46DF-BCE2-270D2C8C5F5A}">
      <dsp:nvSpPr>
        <dsp:cNvPr id="0" name=""/>
        <dsp:cNvSpPr/>
      </dsp:nvSpPr>
      <dsp:spPr>
        <a:xfrm>
          <a:off x="2199" y="491932"/>
          <a:ext cx="2144313" cy="956632"/>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latin typeface="Fira Sans" panose="020B0503050000020004" pitchFamily="34" charset="0"/>
            </a:rPr>
            <a:t>Adults (≥ 18 years) worldwide living with a dermatological condition</a:t>
          </a:r>
          <a:endParaRPr lang="en-GB" sz="1400" kern="1200" dirty="0">
            <a:latin typeface="Fira Sans" panose="020B0503050000020004" pitchFamily="34" charset="0"/>
          </a:endParaRPr>
        </a:p>
      </dsp:txBody>
      <dsp:txXfrm>
        <a:off x="2199" y="491932"/>
        <a:ext cx="2144313" cy="956632"/>
      </dsp:txXfrm>
    </dsp:sp>
    <dsp:sp modelId="{BEDA4B9D-B0EB-4C86-86E3-646982F2635B}">
      <dsp:nvSpPr>
        <dsp:cNvPr id="0" name=""/>
        <dsp:cNvSpPr/>
      </dsp:nvSpPr>
      <dsp:spPr>
        <a:xfrm>
          <a:off x="2446716" y="2332"/>
          <a:ext cx="2144313" cy="489600"/>
        </a:xfrm>
        <a:prstGeom prst="rect">
          <a:avLst/>
        </a:prstGeom>
        <a:solidFill>
          <a:schemeClr val="accent2">
            <a:hueOff val="-3867085"/>
            <a:satOff val="16965"/>
            <a:lumOff val="-4804"/>
            <a:alphaOff val="0"/>
          </a:schemeClr>
        </a:solidFill>
        <a:ln w="25400" cap="flat" cmpd="sng" algn="ctr">
          <a:solidFill>
            <a:schemeClr val="accent2">
              <a:hueOff val="-3867085"/>
              <a:satOff val="16965"/>
              <a:lumOff val="-480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Fira Sans" panose="020B0503050000020004" pitchFamily="34" charset="0"/>
            </a:rPr>
            <a:t>Target construct</a:t>
          </a:r>
          <a:endParaRPr lang="en-GB" sz="1800" b="1" kern="1200">
            <a:latin typeface="Fira Sans" panose="020B0503050000020004" pitchFamily="34" charset="0"/>
          </a:endParaRPr>
        </a:p>
      </dsp:txBody>
      <dsp:txXfrm>
        <a:off x="2446716" y="2332"/>
        <a:ext cx="2144313" cy="489600"/>
      </dsp:txXfrm>
    </dsp:sp>
    <dsp:sp modelId="{457A9B76-3EE6-4088-940C-EC22B1A62469}">
      <dsp:nvSpPr>
        <dsp:cNvPr id="0" name=""/>
        <dsp:cNvSpPr/>
      </dsp:nvSpPr>
      <dsp:spPr>
        <a:xfrm>
          <a:off x="2446716" y="491932"/>
          <a:ext cx="2144313" cy="956632"/>
        </a:xfrm>
        <a:prstGeom prst="rect">
          <a:avLst/>
        </a:prstGeom>
        <a:solidFill>
          <a:schemeClr val="accent2">
            <a:tint val="40000"/>
            <a:alpha val="90000"/>
            <a:hueOff val="-3999989"/>
            <a:satOff val="19146"/>
            <a:lumOff val="-635"/>
            <a:alphaOff val="0"/>
          </a:schemeClr>
        </a:solidFill>
        <a:ln w="25400" cap="flat" cmpd="sng" algn="ctr">
          <a:solidFill>
            <a:schemeClr val="accent2">
              <a:tint val="40000"/>
              <a:alpha val="90000"/>
              <a:hueOff val="-3999989"/>
              <a:satOff val="19146"/>
              <a:lumOff val="-6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latin typeface="Fira Sans" panose="020B0503050000020004" pitchFamily="34" charset="0"/>
            </a:rPr>
            <a:t>Impact of dermatological conditions on the patient’s life</a:t>
          </a:r>
          <a:endParaRPr lang="en-GB" sz="1400" kern="1200">
            <a:latin typeface="Fira Sans" panose="020B0503050000020004" pitchFamily="34" charset="0"/>
          </a:endParaRPr>
        </a:p>
      </dsp:txBody>
      <dsp:txXfrm>
        <a:off x="2446716" y="491932"/>
        <a:ext cx="2144313" cy="956632"/>
      </dsp:txXfrm>
    </dsp:sp>
    <dsp:sp modelId="{210FB130-3B68-4064-B348-EB8C0257D147}">
      <dsp:nvSpPr>
        <dsp:cNvPr id="0" name=""/>
        <dsp:cNvSpPr/>
      </dsp:nvSpPr>
      <dsp:spPr>
        <a:xfrm>
          <a:off x="4891234" y="2332"/>
          <a:ext cx="2144313" cy="489600"/>
        </a:xfrm>
        <a:prstGeom prst="rect">
          <a:avLst/>
        </a:prstGeom>
        <a:solidFill>
          <a:schemeClr val="accent2">
            <a:hueOff val="-7734169"/>
            <a:satOff val="33929"/>
            <a:lumOff val="-9608"/>
            <a:alphaOff val="0"/>
          </a:schemeClr>
        </a:solidFill>
        <a:ln w="25400" cap="flat" cmpd="sng" algn="ctr">
          <a:solidFill>
            <a:schemeClr val="accent2">
              <a:hueOff val="-7734169"/>
              <a:satOff val="33929"/>
              <a:lumOff val="-96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Fira Sans" panose="020B0503050000020004" pitchFamily="34" charset="0"/>
            </a:rPr>
            <a:t>Application</a:t>
          </a:r>
          <a:endParaRPr lang="en-GB" sz="1800" b="1" kern="1200" dirty="0">
            <a:latin typeface="Fira Sans" panose="020B0503050000020004" pitchFamily="34" charset="0"/>
          </a:endParaRPr>
        </a:p>
      </dsp:txBody>
      <dsp:txXfrm>
        <a:off x="4891234" y="2332"/>
        <a:ext cx="2144313" cy="489600"/>
      </dsp:txXfrm>
    </dsp:sp>
    <dsp:sp modelId="{EF51E07B-D41A-4258-9747-C40B8E0BCB32}">
      <dsp:nvSpPr>
        <dsp:cNvPr id="0" name=""/>
        <dsp:cNvSpPr/>
      </dsp:nvSpPr>
      <dsp:spPr>
        <a:xfrm>
          <a:off x="4891234" y="491932"/>
          <a:ext cx="2144313" cy="956632"/>
        </a:xfrm>
        <a:prstGeom prst="rect">
          <a:avLst/>
        </a:prstGeom>
        <a:solidFill>
          <a:schemeClr val="accent2">
            <a:tint val="40000"/>
            <a:alpha val="90000"/>
            <a:hueOff val="-7999978"/>
            <a:satOff val="38292"/>
            <a:lumOff val="-1269"/>
            <a:alphaOff val="0"/>
          </a:schemeClr>
        </a:solidFill>
        <a:ln w="25400" cap="flat" cmpd="sng" algn="ctr">
          <a:solidFill>
            <a:schemeClr val="accent2">
              <a:tint val="40000"/>
              <a:alpha val="90000"/>
              <a:hueOff val="-7999978"/>
              <a:satOff val="38292"/>
              <a:lumOff val="-1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latin typeface="Fira Sans" panose="020B0503050000020004" pitchFamily="34" charset="0"/>
            </a:rPr>
            <a:t>Research and clinical practice</a:t>
          </a:r>
          <a:endParaRPr lang="en-GB" sz="1400" kern="1200" dirty="0">
            <a:latin typeface="Fira Sans" panose="020B0503050000020004" pitchFamily="34" charset="0"/>
          </a:endParaRPr>
        </a:p>
      </dsp:txBody>
      <dsp:txXfrm>
        <a:off x="4891234" y="491932"/>
        <a:ext cx="2144313" cy="9566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8AFA96-89BA-472F-987A-E8A5E6374F61}">
      <dsp:nvSpPr>
        <dsp:cNvPr id="0" name=""/>
        <dsp:cNvSpPr/>
      </dsp:nvSpPr>
      <dsp:spPr>
        <a:xfrm>
          <a:off x="0" y="3760"/>
          <a:ext cx="8323718" cy="39859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CA" sz="1800" kern="1200" dirty="0"/>
            <a:t>Systematic review: 2018-2019</a:t>
          </a:r>
        </a:p>
      </dsp:txBody>
      <dsp:txXfrm>
        <a:off x="19458" y="23218"/>
        <a:ext cx="8284802" cy="359682"/>
      </dsp:txXfrm>
    </dsp:sp>
    <dsp:sp modelId="{B3FF6C4E-A398-4AEC-9576-5DD6B45ABB2F}">
      <dsp:nvSpPr>
        <dsp:cNvPr id="0" name=""/>
        <dsp:cNvSpPr/>
      </dsp:nvSpPr>
      <dsp:spPr>
        <a:xfrm>
          <a:off x="0" y="402358"/>
          <a:ext cx="8323718" cy="646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278"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CA" sz="1400" kern="1200" dirty="0"/>
            <a:t>COSMIN methodology for systematically reviewing patient-reported outcome measures (PROMs)</a:t>
          </a:r>
        </a:p>
        <a:p>
          <a:pPr marL="114300" lvl="1" indent="-114300" algn="l" defTabSz="622300">
            <a:lnSpc>
              <a:spcPct val="90000"/>
            </a:lnSpc>
            <a:spcBef>
              <a:spcPct val="0"/>
            </a:spcBef>
            <a:spcAft>
              <a:spcPct val="20000"/>
            </a:spcAft>
            <a:buChar char="•"/>
          </a:pPr>
          <a:r>
            <a:rPr lang="en-CA" sz="1400" kern="1200" dirty="0"/>
            <a:t>36 dermatology PROMs identified</a:t>
          </a:r>
        </a:p>
        <a:p>
          <a:pPr marL="114300" lvl="1" indent="-114300" algn="l" defTabSz="622300">
            <a:lnSpc>
              <a:spcPct val="90000"/>
            </a:lnSpc>
            <a:spcBef>
              <a:spcPct val="0"/>
            </a:spcBef>
            <a:spcAft>
              <a:spcPct val="20000"/>
            </a:spcAft>
            <a:buChar char="•"/>
          </a:pPr>
          <a:r>
            <a:rPr lang="en-CA" sz="1400" kern="1200" dirty="0"/>
            <a:t>None met COSMIN standards to be recommended for use</a:t>
          </a:r>
        </a:p>
      </dsp:txBody>
      <dsp:txXfrm>
        <a:off x="0" y="402358"/>
        <a:ext cx="8323718" cy="646445"/>
      </dsp:txXfrm>
    </dsp:sp>
    <dsp:sp modelId="{A6B28894-56C8-401F-B825-9E8CDCE7DE63}">
      <dsp:nvSpPr>
        <dsp:cNvPr id="0" name=""/>
        <dsp:cNvSpPr/>
      </dsp:nvSpPr>
      <dsp:spPr>
        <a:xfrm>
          <a:off x="0" y="1048804"/>
          <a:ext cx="8323718" cy="398598"/>
        </a:xfrm>
        <a:prstGeom prst="roundRect">
          <a:avLst/>
        </a:prstGeom>
        <a:solidFill>
          <a:schemeClr val="accent2">
            <a:hueOff val="-1546834"/>
            <a:satOff val="6786"/>
            <a:lumOff val="-1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CA" sz="1800" kern="1200" dirty="0"/>
            <a:t>Item gathering (Qualitative interviews): 2019-2020</a:t>
          </a:r>
        </a:p>
      </dsp:txBody>
      <dsp:txXfrm>
        <a:off x="19458" y="1068262"/>
        <a:ext cx="8284802" cy="359682"/>
      </dsp:txXfrm>
    </dsp:sp>
    <dsp:sp modelId="{B786EDFB-70A7-4CBE-BD01-BB3671269FCA}">
      <dsp:nvSpPr>
        <dsp:cNvPr id="0" name=""/>
        <dsp:cNvSpPr/>
      </dsp:nvSpPr>
      <dsp:spPr>
        <a:xfrm>
          <a:off x="0" y="1447402"/>
          <a:ext cx="8323718" cy="646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278"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CA" sz="1400" kern="1200" dirty="0"/>
            <a:t>Workshop: </a:t>
          </a:r>
          <a:r>
            <a:rPr lang="en-CA" sz="1400" b="1" kern="1200" dirty="0"/>
            <a:t>37</a:t>
          </a:r>
          <a:r>
            <a:rPr lang="en-CA" sz="1400" kern="1200" dirty="0"/>
            <a:t> patients in </a:t>
          </a:r>
          <a:r>
            <a:rPr lang="en-CA" sz="1400" b="1" kern="1200" dirty="0"/>
            <a:t>16</a:t>
          </a:r>
          <a:r>
            <a:rPr lang="en-CA" sz="1400" kern="1200" dirty="0"/>
            <a:t> countries and </a:t>
          </a:r>
          <a:r>
            <a:rPr lang="en-CA" sz="1400" b="1" kern="1200" dirty="0"/>
            <a:t>14</a:t>
          </a:r>
          <a:r>
            <a:rPr lang="en-CA" sz="1400" kern="1200" dirty="0"/>
            <a:t> diseases</a:t>
          </a:r>
        </a:p>
        <a:p>
          <a:pPr marL="114300" lvl="1" indent="-114300" algn="l" defTabSz="622300">
            <a:lnSpc>
              <a:spcPct val="90000"/>
            </a:lnSpc>
            <a:spcBef>
              <a:spcPct val="0"/>
            </a:spcBef>
            <a:spcAft>
              <a:spcPct val="20000"/>
            </a:spcAft>
            <a:buChar char="•"/>
          </a:pPr>
          <a:r>
            <a:rPr lang="en-CA" sz="1400" kern="1200"/>
            <a:t>Patient interviews: </a:t>
          </a:r>
          <a:r>
            <a:rPr lang="en-CA" sz="1400" b="1" kern="1200"/>
            <a:t>28</a:t>
          </a:r>
          <a:r>
            <a:rPr lang="en-CA" sz="1400" kern="1200"/>
            <a:t> patients in </a:t>
          </a:r>
          <a:r>
            <a:rPr lang="en-CA" sz="1400" b="1" kern="1200"/>
            <a:t>11</a:t>
          </a:r>
          <a:r>
            <a:rPr lang="en-CA" sz="1400" kern="1200"/>
            <a:t> countries and </a:t>
          </a:r>
          <a:r>
            <a:rPr lang="en-CA" sz="1400" b="1" kern="1200"/>
            <a:t>5</a:t>
          </a:r>
          <a:r>
            <a:rPr lang="en-CA" sz="1400" kern="1200"/>
            <a:t> diseases</a:t>
          </a:r>
        </a:p>
        <a:p>
          <a:pPr marL="114300" lvl="1" indent="-114300" algn="l" defTabSz="622300">
            <a:lnSpc>
              <a:spcPct val="90000"/>
            </a:lnSpc>
            <a:spcBef>
              <a:spcPct val="0"/>
            </a:spcBef>
            <a:spcAft>
              <a:spcPct val="20000"/>
            </a:spcAft>
            <a:buChar char="•"/>
          </a:pPr>
          <a:r>
            <a:rPr lang="en-CA" sz="1400" kern="1200"/>
            <a:t>Outcome: </a:t>
          </a:r>
          <a:r>
            <a:rPr lang="en-CA" sz="1400" b="1" i="1" kern="1200"/>
            <a:t>263 items</a:t>
          </a:r>
        </a:p>
      </dsp:txBody>
      <dsp:txXfrm>
        <a:off x="0" y="1447402"/>
        <a:ext cx="8323718" cy="646445"/>
      </dsp:txXfrm>
    </dsp:sp>
    <dsp:sp modelId="{49B5B789-66FA-44C0-AD38-9EB1DDD94010}">
      <dsp:nvSpPr>
        <dsp:cNvPr id="0" name=""/>
        <dsp:cNvSpPr/>
      </dsp:nvSpPr>
      <dsp:spPr>
        <a:xfrm>
          <a:off x="0" y="2093848"/>
          <a:ext cx="8323718" cy="398598"/>
        </a:xfrm>
        <a:prstGeom prst="roundRect">
          <a:avLst/>
        </a:prstGeom>
        <a:solidFill>
          <a:schemeClr val="accent2">
            <a:hueOff val="-3093668"/>
            <a:satOff val="13572"/>
            <a:lumOff val="-3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CA" sz="1800" kern="1200" dirty="0"/>
            <a:t>Delphi study (2 rounds): 2020-2021</a:t>
          </a:r>
        </a:p>
      </dsp:txBody>
      <dsp:txXfrm>
        <a:off x="19458" y="2113306"/>
        <a:ext cx="8284802" cy="359682"/>
      </dsp:txXfrm>
    </dsp:sp>
    <dsp:sp modelId="{0259EA2A-6B77-464F-9581-33DCE72A8D19}">
      <dsp:nvSpPr>
        <dsp:cNvPr id="0" name=""/>
        <dsp:cNvSpPr/>
      </dsp:nvSpPr>
      <dsp:spPr>
        <a:xfrm>
          <a:off x="0" y="2492446"/>
          <a:ext cx="8323718" cy="4407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278"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en-CA" sz="1400" b="1" kern="1200" spc="-30">
              <a:ea typeface="Calibri" panose="020F0502020204030204" pitchFamily="34" charset="0"/>
              <a:cs typeface="Times New Roman"/>
            </a:rPr>
            <a:t>1154</a:t>
          </a:r>
          <a:r>
            <a:rPr lang="en-CA" sz="1400" kern="1200" spc="-30">
              <a:ea typeface="Calibri" panose="020F0502020204030204" pitchFamily="34" charset="0"/>
              <a:cs typeface="Times New Roman"/>
            </a:rPr>
            <a:t> patients in </a:t>
          </a:r>
          <a:r>
            <a:rPr lang="en-CA" sz="1400" b="1" kern="1200" spc="-30">
              <a:ea typeface="Calibri" panose="020F0502020204030204" pitchFamily="34" charset="0"/>
              <a:cs typeface="Times New Roman"/>
            </a:rPr>
            <a:t>61</a:t>
          </a:r>
          <a:r>
            <a:rPr lang="en-CA" sz="1400" kern="1200" spc="-30">
              <a:ea typeface="Calibri" panose="020F0502020204030204" pitchFamily="34" charset="0"/>
              <a:cs typeface="Times New Roman"/>
            </a:rPr>
            <a:t> countries and </a:t>
          </a:r>
          <a:r>
            <a:rPr lang="en-CA" sz="1400" b="1" kern="1200" spc="-30">
              <a:ea typeface="Calibri" panose="020F0502020204030204" pitchFamily="34" charset="0"/>
              <a:cs typeface="Times New Roman"/>
            </a:rPr>
            <a:t>90</a:t>
          </a:r>
          <a:r>
            <a:rPr lang="en-CA" sz="1400" kern="1200" spc="-30">
              <a:ea typeface="Calibri" panose="020F0502020204030204" pitchFamily="34" charset="0"/>
              <a:cs typeface="Times New Roman"/>
            </a:rPr>
            <a:t> diseases</a:t>
          </a:r>
          <a:r>
            <a:rPr lang="en-CA" sz="1400" kern="1200" spc="-30">
              <a:latin typeface="Calibri Light" panose="020F0302020204030204"/>
              <a:cs typeface="Times New Roman"/>
            </a:rPr>
            <a:t> </a:t>
          </a:r>
          <a:endParaRPr lang="en-CA" sz="1400" kern="1200"/>
        </a:p>
        <a:p>
          <a:pPr marL="114300" lvl="1" indent="-114300" algn="l" defTabSz="622300">
            <a:lnSpc>
              <a:spcPct val="90000"/>
            </a:lnSpc>
            <a:spcBef>
              <a:spcPct val="0"/>
            </a:spcBef>
            <a:spcAft>
              <a:spcPct val="20000"/>
            </a:spcAft>
            <a:buChar char="•"/>
          </a:pPr>
          <a:r>
            <a:rPr lang="en-CA" sz="1400" kern="1200" dirty="0"/>
            <a:t>Outcome: </a:t>
          </a:r>
          <a:r>
            <a:rPr lang="en-CA" sz="1400" b="1" i="1" kern="1200" dirty="0"/>
            <a:t>27 items (5 domains)</a:t>
          </a:r>
        </a:p>
      </dsp:txBody>
      <dsp:txXfrm>
        <a:off x="0" y="2492446"/>
        <a:ext cx="8323718" cy="440758"/>
      </dsp:txXfrm>
    </dsp:sp>
    <dsp:sp modelId="{8EBFBF90-6959-4B64-A5A0-D7ADAC82D2B9}">
      <dsp:nvSpPr>
        <dsp:cNvPr id="0" name=""/>
        <dsp:cNvSpPr/>
      </dsp:nvSpPr>
      <dsp:spPr>
        <a:xfrm>
          <a:off x="0" y="2933204"/>
          <a:ext cx="8323718" cy="398598"/>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CA" sz="1800" kern="1200" dirty="0"/>
            <a:t>Cognitive Interviews: 2021</a:t>
          </a:r>
        </a:p>
      </dsp:txBody>
      <dsp:txXfrm>
        <a:off x="19458" y="2952662"/>
        <a:ext cx="8284802" cy="359682"/>
      </dsp:txXfrm>
    </dsp:sp>
    <dsp:sp modelId="{E8CFE491-0A24-4C58-8F75-ACB028C452FE}">
      <dsp:nvSpPr>
        <dsp:cNvPr id="0" name=""/>
        <dsp:cNvSpPr/>
      </dsp:nvSpPr>
      <dsp:spPr>
        <a:xfrm>
          <a:off x="0" y="3331803"/>
          <a:ext cx="8323718" cy="646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278"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CA" sz="1400" kern="1200" dirty="0"/>
            <a:t>Think aloud and probing methods</a:t>
          </a:r>
        </a:p>
        <a:p>
          <a:pPr marL="114300" lvl="1" indent="-114300" algn="l" defTabSz="622300">
            <a:lnSpc>
              <a:spcPct val="90000"/>
            </a:lnSpc>
            <a:spcBef>
              <a:spcPct val="0"/>
            </a:spcBef>
            <a:spcAft>
              <a:spcPct val="20000"/>
            </a:spcAft>
            <a:buChar char="•"/>
          </a:pPr>
          <a:r>
            <a:rPr lang="en-US" sz="1400" b="1" kern="1200" dirty="0"/>
            <a:t>12</a:t>
          </a:r>
          <a:r>
            <a:rPr lang="en-US" sz="1400" kern="1200" dirty="0"/>
            <a:t> patients in </a:t>
          </a:r>
          <a:r>
            <a:rPr lang="en-US" sz="1400" b="1" kern="1200" dirty="0"/>
            <a:t>4</a:t>
          </a:r>
          <a:r>
            <a:rPr lang="en-US" sz="1400" kern="1200" dirty="0"/>
            <a:t> countries and </a:t>
          </a:r>
          <a:r>
            <a:rPr lang="en-US" sz="1400" b="1" kern="1200" dirty="0"/>
            <a:t>6</a:t>
          </a:r>
          <a:r>
            <a:rPr lang="en-US" sz="1400" kern="1200" dirty="0"/>
            <a:t> diseases</a:t>
          </a:r>
          <a:endParaRPr lang="en-CA" sz="1400" kern="1200" dirty="0"/>
        </a:p>
        <a:p>
          <a:pPr marL="114300" lvl="1" indent="-114300" algn="l" defTabSz="622300">
            <a:lnSpc>
              <a:spcPct val="90000"/>
            </a:lnSpc>
            <a:spcBef>
              <a:spcPct val="0"/>
            </a:spcBef>
            <a:spcAft>
              <a:spcPct val="20000"/>
            </a:spcAft>
            <a:buChar char="•"/>
          </a:pPr>
          <a:r>
            <a:rPr lang="en-CA" sz="1400" kern="1200" dirty="0"/>
            <a:t>Outcome: </a:t>
          </a:r>
          <a:r>
            <a:rPr lang="en-CA" sz="1400" b="1" i="1" kern="1200" dirty="0"/>
            <a:t>26 items (5 domains)</a:t>
          </a:r>
        </a:p>
      </dsp:txBody>
      <dsp:txXfrm>
        <a:off x="0" y="3331803"/>
        <a:ext cx="8323718" cy="646445"/>
      </dsp:txXfrm>
    </dsp:sp>
    <dsp:sp modelId="{6536D0D4-DD1E-4B54-BF72-1FFDC09B60FF}">
      <dsp:nvSpPr>
        <dsp:cNvPr id="0" name=""/>
        <dsp:cNvSpPr/>
      </dsp:nvSpPr>
      <dsp:spPr>
        <a:xfrm>
          <a:off x="0" y="3978248"/>
          <a:ext cx="8323718" cy="398598"/>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CA" sz="1800" kern="1200" dirty="0"/>
            <a:t>Field testing study: 2021</a:t>
          </a:r>
        </a:p>
      </dsp:txBody>
      <dsp:txXfrm>
        <a:off x="19458" y="3997706"/>
        <a:ext cx="8284802" cy="359682"/>
      </dsp:txXfrm>
    </dsp:sp>
    <dsp:sp modelId="{FF841C03-F2B1-4B1C-AF92-2CA187B446C9}">
      <dsp:nvSpPr>
        <dsp:cNvPr id="0" name=""/>
        <dsp:cNvSpPr/>
      </dsp:nvSpPr>
      <dsp:spPr>
        <a:xfrm>
          <a:off x="0" y="4376847"/>
          <a:ext cx="8323718" cy="646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278"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CA" sz="1400" kern="1200" dirty="0"/>
            <a:t>Factor analysis and Rasch analysis</a:t>
          </a:r>
        </a:p>
        <a:p>
          <a:pPr marL="114300" lvl="1" indent="-114300" algn="l" defTabSz="622300">
            <a:lnSpc>
              <a:spcPct val="90000"/>
            </a:lnSpc>
            <a:spcBef>
              <a:spcPct val="0"/>
            </a:spcBef>
            <a:spcAft>
              <a:spcPct val="20000"/>
            </a:spcAft>
            <a:buChar char="•"/>
          </a:pPr>
          <a:r>
            <a:rPr lang="en-CA" sz="1400" b="1" kern="1200" dirty="0"/>
            <a:t>486</a:t>
          </a:r>
          <a:r>
            <a:rPr lang="en-CA" sz="1400" kern="1200" dirty="0"/>
            <a:t> patients in </a:t>
          </a:r>
          <a:r>
            <a:rPr lang="en-CA" sz="1400" b="1" kern="1200" dirty="0"/>
            <a:t>42</a:t>
          </a:r>
          <a:r>
            <a:rPr lang="en-CA" sz="1400" kern="1200" dirty="0"/>
            <a:t> countries and </a:t>
          </a:r>
          <a:r>
            <a:rPr lang="en-CA" sz="1400" b="1" kern="1200" dirty="0"/>
            <a:t>50</a:t>
          </a:r>
          <a:r>
            <a:rPr lang="en-CA" sz="1400" kern="1200" dirty="0"/>
            <a:t> diseases</a:t>
          </a:r>
        </a:p>
        <a:p>
          <a:pPr marL="114300" lvl="1" indent="-114300" algn="l" defTabSz="622300">
            <a:lnSpc>
              <a:spcPct val="90000"/>
            </a:lnSpc>
            <a:spcBef>
              <a:spcPct val="0"/>
            </a:spcBef>
            <a:spcAft>
              <a:spcPct val="20000"/>
            </a:spcAft>
            <a:buChar char="•"/>
          </a:pPr>
          <a:r>
            <a:rPr lang="en-CA" sz="1400" kern="1200" dirty="0"/>
            <a:t>Outcome: 24 items (5 domains)</a:t>
          </a:r>
        </a:p>
      </dsp:txBody>
      <dsp:txXfrm>
        <a:off x="0" y="4376847"/>
        <a:ext cx="8323718" cy="646445"/>
      </dsp:txXfrm>
    </dsp:sp>
    <dsp:sp modelId="{11ECFD47-A955-42DE-8FC2-54021F4B9707}">
      <dsp:nvSpPr>
        <dsp:cNvPr id="0" name=""/>
        <dsp:cNvSpPr/>
      </dsp:nvSpPr>
      <dsp:spPr>
        <a:xfrm>
          <a:off x="0" y="5023292"/>
          <a:ext cx="8323718" cy="398598"/>
        </a:xfrm>
        <a:prstGeom prst="roundRect">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CA" sz="1800" kern="1200" dirty="0"/>
            <a:t>Psychometric testing: 2022</a:t>
          </a:r>
        </a:p>
      </dsp:txBody>
      <dsp:txXfrm>
        <a:off x="19458" y="5042750"/>
        <a:ext cx="8284802" cy="359682"/>
      </dsp:txXfrm>
    </dsp:sp>
    <dsp:sp modelId="{F0081480-3161-41F4-A8DF-DEF254DAB459}">
      <dsp:nvSpPr>
        <dsp:cNvPr id="0" name=""/>
        <dsp:cNvSpPr/>
      </dsp:nvSpPr>
      <dsp:spPr>
        <a:xfrm>
          <a:off x="0" y="5421891"/>
          <a:ext cx="8323718" cy="822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278"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CA" sz="1400" kern="1200" dirty="0"/>
            <a:t>504 patients in 38 countries and 35 diseases</a:t>
          </a:r>
        </a:p>
        <a:p>
          <a:pPr marL="114300" lvl="1" indent="-114300" algn="l" defTabSz="622300">
            <a:lnSpc>
              <a:spcPct val="90000"/>
            </a:lnSpc>
            <a:spcBef>
              <a:spcPct val="0"/>
            </a:spcBef>
            <a:spcAft>
              <a:spcPct val="20000"/>
            </a:spcAft>
            <a:buChar char="•"/>
          </a:pPr>
          <a:r>
            <a:rPr lang="en-CA" sz="1400" kern="1200" dirty="0"/>
            <a:t>6 measurement properties tested. Interpretability information – floor and ceiling effects, score banding &amp; Minimally Important Change</a:t>
          </a:r>
        </a:p>
        <a:p>
          <a:pPr marL="114300" lvl="1" indent="-114300" algn="l" defTabSz="622300">
            <a:lnSpc>
              <a:spcPct val="90000"/>
            </a:lnSpc>
            <a:spcBef>
              <a:spcPct val="0"/>
            </a:spcBef>
            <a:spcAft>
              <a:spcPct val="20000"/>
            </a:spcAft>
            <a:buChar char="•"/>
          </a:pPr>
          <a:r>
            <a:rPr lang="en-CA" sz="1400" kern="1200" dirty="0"/>
            <a:t>Outcome: </a:t>
          </a:r>
          <a:r>
            <a:rPr lang="en-CA" sz="1400" b="1" i="1" kern="1200" dirty="0"/>
            <a:t>16 items (4 domains)</a:t>
          </a:r>
          <a:endParaRPr lang="en-CA" sz="1400" b="0" kern="1200" dirty="0">
            <a:latin typeface="+mn-lt"/>
          </a:endParaRPr>
        </a:p>
      </dsp:txBody>
      <dsp:txXfrm>
        <a:off x="0" y="5421891"/>
        <a:ext cx="8323718" cy="8227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50649-2C91-4F08-9925-5BABCC07F806}">
      <dsp:nvSpPr>
        <dsp:cNvPr id="0" name=""/>
        <dsp:cNvSpPr/>
      </dsp:nvSpPr>
      <dsp:spPr>
        <a:xfrm>
          <a:off x="7078206" y="0"/>
          <a:ext cx="2668569" cy="528149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Example impacts</a:t>
          </a:r>
          <a:endParaRPr lang="en-GB" sz="2400" kern="1200" dirty="0">
            <a:solidFill>
              <a:schemeClr val="tx1"/>
            </a:solidFill>
          </a:endParaRPr>
        </a:p>
      </dsp:txBody>
      <dsp:txXfrm>
        <a:off x="7078206" y="0"/>
        <a:ext cx="2668569" cy="1584447"/>
      </dsp:txXfrm>
    </dsp:sp>
    <dsp:sp modelId="{A5AACA22-6A5B-4BB2-B36F-25E2997FA11E}">
      <dsp:nvSpPr>
        <dsp:cNvPr id="0" name=""/>
        <dsp:cNvSpPr/>
      </dsp:nvSpPr>
      <dsp:spPr>
        <a:xfrm>
          <a:off x="4458394" y="0"/>
          <a:ext cx="1687445" cy="528149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Impact domains</a:t>
          </a:r>
          <a:endParaRPr lang="en-GB" sz="2400" kern="1200" dirty="0">
            <a:solidFill>
              <a:schemeClr val="tx1"/>
            </a:solidFill>
          </a:endParaRPr>
        </a:p>
      </dsp:txBody>
      <dsp:txXfrm>
        <a:off x="4458394" y="0"/>
        <a:ext cx="1687445" cy="1584447"/>
      </dsp:txXfrm>
    </dsp:sp>
    <dsp:sp modelId="{615B6C55-D2E6-4CB1-905C-34A7C9A62E89}">
      <dsp:nvSpPr>
        <dsp:cNvPr id="0" name=""/>
        <dsp:cNvSpPr/>
      </dsp:nvSpPr>
      <dsp:spPr>
        <a:xfrm>
          <a:off x="1083880" y="0"/>
          <a:ext cx="1853604" cy="528149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Construct of impact</a:t>
          </a:r>
          <a:endParaRPr lang="en-GB" sz="2400" kern="1200" dirty="0">
            <a:solidFill>
              <a:schemeClr val="tx1"/>
            </a:solidFill>
          </a:endParaRPr>
        </a:p>
      </dsp:txBody>
      <dsp:txXfrm>
        <a:off x="1083880" y="0"/>
        <a:ext cx="1853604" cy="1584447"/>
      </dsp:txXfrm>
    </dsp:sp>
    <dsp:sp modelId="{0ACCCD8C-D328-4665-BBC2-38DEFC423776}">
      <dsp:nvSpPr>
        <dsp:cNvPr id="0" name=""/>
        <dsp:cNvSpPr/>
      </dsp:nvSpPr>
      <dsp:spPr>
        <a:xfrm>
          <a:off x="1282228" y="2573452"/>
          <a:ext cx="1244297"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Impact</a:t>
          </a:r>
          <a:endParaRPr lang="en-GB" sz="1400" kern="1200" dirty="0">
            <a:solidFill>
              <a:schemeClr val="tx1"/>
            </a:solidFill>
          </a:endParaRPr>
        </a:p>
      </dsp:txBody>
      <dsp:txXfrm>
        <a:off x="1300450" y="2591674"/>
        <a:ext cx="1207853" cy="585704"/>
      </dsp:txXfrm>
    </dsp:sp>
    <dsp:sp modelId="{F7DC0CF9-C01A-45E3-B02B-934A99B9E11E}">
      <dsp:nvSpPr>
        <dsp:cNvPr id="0" name=""/>
        <dsp:cNvSpPr/>
      </dsp:nvSpPr>
      <dsp:spPr>
        <a:xfrm rot="19856532">
          <a:off x="2369871" y="2269445"/>
          <a:ext cx="2489148" cy="21203"/>
        </a:xfrm>
        <a:custGeom>
          <a:avLst/>
          <a:gdLst/>
          <a:ahLst/>
          <a:cxnLst/>
          <a:rect l="0" t="0" r="0" b="0"/>
          <a:pathLst>
            <a:path>
              <a:moveTo>
                <a:pt x="0" y="10601"/>
              </a:moveTo>
              <a:lnTo>
                <a:pt x="2489148" y="10601"/>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3552217" y="2217818"/>
        <a:ext cx="124457" cy="124457"/>
      </dsp:txXfrm>
    </dsp:sp>
    <dsp:sp modelId="{CABA7459-81B4-4892-B368-6B1ED1893877}">
      <dsp:nvSpPr>
        <dsp:cNvPr id="0" name=""/>
        <dsp:cNvSpPr/>
      </dsp:nvSpPr>
      <dsp:spPr>
        <a:xfrm>
          <a:off x="4702366" y="1364493"/>
          <a:ext cx="1244297"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Physical impacts</a:t>
          </a:r>
          <a:endParaRPr lang="en-GB" sz="1400" kern="1200" dirty="0">
            <a:solidFill>
              <a:schemeClr val="tx1"/>
            </a:solidFill>
          </a:endParaRPr>
        </a:p>
      </dsp:txBody>
      <dsp:txXfrm>
        <a:off x="4720588" y="1382715"/>
        <a:ext cx="1207853" cy="585704"/>
      </dsp:txXfrm>
    </dsp:sp>
    <dsp:sp modelId="{1E9DF4DC-CE40-4FAF-9F15-547A94EEE85C}">
      <dsp:nvSpPr>
        <dsp:cNvPr id="0" name=""/>
        <dsp:cNvSpPr/>
      </dsp:nvSpPr>
      <dsp:spPr>
        <a:xfrm>
          <a:off x="5946663" y="1664965"/>
          <a:ext cx="1369684" cy="21203"/>
        </a:xfrm>
        <a:custGeom>
          <a:avLst/>
          <a:gdLst/>
          <a:ahLst/>
          <a:cxnLst/>
          <a:rect l="0" t="0" r="0" b="0"/>
          <a:pathLst>
            <a:path>
              <a:moveTo>
                <a:pt x="0" y="10601"/>
              </a:moveTo>
              <a:lnTo>
                <a:pt x="1369684" y="10601"/>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6597263" y="1641325"/>
        <a:ext cx="68484" cy="68484"/>
      </dsp:txXfrm>
    </dsp:sp>
    <dsp:sp modelId="{D619C5F2-6431-47C4-BC64-560A827C0982}">
      <dsp:nvSpPr>
        <dsp:cNvPr id="0" name=""/>
        <dsp:cNvSpPr/>
      </dsp:nvSpPr>
      <dsp:spPr>
        <a:xfrm>
          <a:off x="7316347" y="1364493"/>
          <a:ext cx="2264906"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Symptoms, Secondary impacts (e.g. scarring), General health impacts, Sleep disturbance</a:t>
          </a:r>
          <a:endParaRPr lang="en-GB" sz="1200" kern="1200" dirty="0">
            <a:solidFill>
              <a:schemeClr val="tx1"/>
            </a:solidFill>
          </a:endParaRPr>
        </a:p>
      </dsp:txBody>
      <dsp:txXfrm>
        <a:off x="7334569" y="1382715"/>
        <a:ext cx="2228462" cy="585704"/>
      </dsp:txXfrm>
    </dsp:sp>
    <dsp:sp modelId="{90DC8F02-B94C-471C-A698-83E7C9996FD1}">
      <dsp:nvSpPr>
        <dsp:cNvPr id="0" name=""/>
        <dsp:cNvSpPr/>
      </dsp:nvSpPr>
      <dsp:spPr>
        <a:xfrm rot="20833278">
          <a:off x="2498895" y="2627180"/>
          <a:ext cx="2231100" cy="21203"/>
        </a:xfrm>
        <a:custGeom>
          <a:avLst/>
          <a:gdLst/>
          <a:ahLst/>
          <a:cxnLst/>
          <a:rect l="0" t="0" r="0" b="0"/>
          <a:pathLst>
            <a:path>
              <a:moveTo>
                <a:pt x="0" y="10601"/>
              </a:moveTo>
              <a:lnTo>
                <a:pt x="2231100" y="10601"/>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3558668" y="2582004"/>
        <a:ext cx="111555" cy="111555"/>
      </dsp:txXfrm>
    </dsp:sp>
    <dsp:sp modelId="{BEE84822-5E53-4FE0-A5D2-0FB4CF2D81C0}">
      <dsp:nvSpPr>
        <dsp:cNvPr id="0" name=""/>
        <dsp:cNvSpPr/>
      </dsp:nvSpPr>
      <dsp:spPr>
        <a:xfrm>
          <a:off x="4702366" y="2079963"/>
          <a:ext cx="1244297"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Psychological impacts</a:t>
          </a:r>
          <a:endParaRPr lang="en-GB" sz="1400" kern="1200" dirty="0">
            <a:solidFill>
              <a:schemeClr val="tx1"/>
            </a:solidFill>
          </a:endParaRPr>
        </a:p>
      </dsp:txBody>
      <dsp:txXfrm>
        <a:off x="4720588" y="2098185"/>
        <a:ext cx="1207853" cy="585704"/>
      </dsp:txXfrm>
    </dsp:sp>
    <dsp:sp modelId="{E46089BC-FF88-461E-96D8-5871EE62A51E}">
      <dsp:nvSpPr>
        <dsp:cNvPr id="0" name=""/>
        <dsp:cNvSpPr/>
      </dsp:nvSpPr>
      <dsp:spPr>
        <a:xfrm>
          <a:off x="5946663" y="2380436"/>
          <a:ext cx="1369684" cy="21203"/>
        </a:xfrm>
        <a:custGeom>
          <a:avLst/>
          <a:gdLst/>
          <a:ahLst/>
          <a:cxnLst/>
          <a:rect l="0" t="0" r="0" b="0"/>
          <a:pathLst>
            <a:path>
              <a:moveTo>
                <a:pt x="0" y="10601"/>
              </a:moveTo>
              <a:lnTo>
                <a:pt x="1369684" y="10601"/>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6597263" y="2356796"/>
        <a:ext cx="68484" cy="68484"/>
      </dsp:txXfrm>
    </dsp:sp>
    <dsp:sp modelId="{8153EAED-8D89-4F4F-B768-2BE91CF19B55}">
      <dsp:nvSpPr>
        <dsp:cNvPr id="0" name=""/>
        <dsp:cNvSpPr/>
      </dsp:nvSpPr>
      <dsp:spPr>
        <a:xfrm>
          <a:off x="7316347" y="2079963"/>
          <a:ext cx="2264906"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Cognitions, Emotions, Coping behaviors</a:t>
          </a:r>
          <a:endParaRPr lang="en-GB" sz="1200" kern="1200" dirty="0">
            <a:solidFill>
              <a:schemeClr val="tx1"/>
            </a:solidFill>
          </a:endParaRPr>
        </a:p>
      </dsp:txBody>
      <dsp:txXfrm>
        <a:off x="7334569" y="2098185"/>
        <a:ext cx="2228462" cy="585704"/>
      </dsp:txXfrm>
    </dsp:sp>
    <dsp:sp modelId="{5CEBC6D9-3164-4B99-9D42-C94B8CC8190C}">
      <dsp:nvSpPr>
        <dsp:cNvPr id="0" name=""/>
        <dsp:cNvSpPr/>
      </dsp:nvSpPr>
      <dsp:spPr>
        <a:xfrm rot="349515">
          <a:off x="2520878" y="2984915"/>
          <a:ext cx="2187134" cy="21203"/>
        </a:xfrm>
        <a:custGeom>
          <a:avLst/>
          <a:gdLst/>
          <a:ahLst/>
          <a:cxnLst/>
          <a:rect l="0" t="0" r="0" b="0"/>
          <a:pathLst>
            <a:path>
              <a:moveTo>
                <a:pt x="0" y="10601"/>
              </a:moveTo>
              <a:lnTo>
                <a:pt x="2187134" y="10601"/>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3559767" y="2940839"/>
        <a:ext cx="109356" cy="109356"/>
      </dsp:txXfrm>
    </dsp:sp>
    <dsp:sp modelId="{058E5BDB-417F-4B15-BF02-27BF1B7FF4C2}">
      <dsp:nvSpPr>
        <dsp:cNvPr id="0" name=""/>
        <dsp:cNvSpPr/>
      </dsp:nvSpPr>
      <dsp:spPr>
        <a:xfrm>
          <a:off x="4702366" y="2795434"/>
          <a:ext cx="1244297"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Social impacts</a:t>
          </a:r>
          <a:endParaRPr lang="en-GB" sz="1400" kern="1200" dirty="0">
            <a:solidFill>
              <a:schemeClr val="tx1"/>
            </a:solidFill>
          </a:endParaRPr>
        </a:p>
      </dsp:txBody>
      <dsp:txXfrm>
        <a:off x="4720588" y="2813656"/>
        <a:ext cx="1207853" cy="585704"/>
      </dsp:txXfrm>
    </dsp:sp>
    <dsp:sp modelId="{0239EC05-988A-4735-B1E5-D51D2224DF25}">
      <dsp:nvSpPr>
        <dsp:cNvPr id="0" name=""/>
        <dsp:cNvSpPr/>
      </dsp:nvSpPr>
      <dsp:spPr>
        <a:xfrm>
          <a:off x="5946663" y="3095907"/>
          <a:ext cx="1369684" cy="21203"/>
        </a:xfrm>
        <a:custGeom>
          <a:avLst/>
          <a:gdLst/>
          <a:ahLst/>
          <a:cxnLst/>
          <a:rect l="0" t="0" r="0" b="0"/>
          <a:pathLst>
            <a:path>
              <a:moveTo>
                <a:pt x="0" y="10601"/>
              </a:moveTo>
              <a:lnTo>
                <a:pt x="1369684" y="10601"/>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6597263" y="3072266"/>
        <a:ext cx="68484" cy="68484"/>
      </dsp:txXfrm>
    </dsp:sp>
    <dsp:sp modelId="{3AC6F64A-6945-41DB-A12D-1645BB1A1F2E}">
      <dsp:nvSpPr>
        <dsp:cNvPr id="0" name=""/>
        <dsp:cNvSpPr/>
      </dsp:nvSpPr>
      <dsp:spPr>
        <a:xfrm>
          <a:off x="7316347" y="2795434"/>
          <a:ext cx="2264906"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Social isolation, Romantic relationships, Other people’s reactions</a:t>
          </a:r>
          <a:endParaRPr lang="en-GB" sz="1200" kern="1200" dirty="0">
            <a:solidFill>
              <a:schemeClr val="tx1"/>
            </a:solidFill>
          </a:endParaRPr>
        </a:p>
      </dsp:txBody>
      <dsp:txXfrm>
        <a:off x="7334569" y="2813656"/>
        <a:ext cx="2228462" cy="585704"/>
      </dsp:txXfrm>
    </dsp:sp>
    <dsp:sp modelId="{7B3E9A95-69C9-42BD-B50B-AA45F5F87E67}">
      <dsp:nvSpPr>
        <dsp:cNvPr id="0" name=""/>
        <dsp:cNvSpPr/>
      </dsp:nvSpPr>
      <dsp:spPr>
        <a:xfrm rot="1398518">
          <a:off x="2429847" y="3342651"/>
          <a:ext cx="2369197" cy="21203"/>
        </a:xfrm>
        <a:custGeom>
          <a:avLst/>
          <a:gdLst/>
          <a:ahLst/>
          <a:cxnLst/>
          <a:rect l="0" t="0" r="0" b="0"/>
          <a:pathLst>
            <a:path>
              <a:moveTo>
                <a:pt x="0" y="10601"/>
              </a:moveTo>
              <a:lnTo>
                <a:pt x="2369197" y="10601"/>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3555216" y="3294023"/>
        <a:ext cx="118459" cy="118459"/>
      </dsp:txXfrm>
    </dsp:sp>
    <dsp:sp modelId="{1B0FE1ED-A6B9-40A7-9ACB-71F5DA9EDE32}">
      <dsp:nvSpPr>
        <dsp:cNvPr id="0" name=""/>
        <dsp:cNvSpPr/>
      </dsp:nvSpPr>
      <dsp:spPr>
        <a:xfrm>
          <a:off x="4702366" y="3510905"/>
          <a:ext cx="1244297"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Financial impacts</a:t>
          </a:r>
          <a:endParaRPr lang="en-GB" sz="1400" kern="1200" dirty="0">
            <a:solidFill>
              <a:schemeClr val="tx1"/>
            </a:solidFill>
          </a:endParaRPr>
        </a:p>
      </dsp:txBody>
      <dsp:txXfrm>
        <a:off x="4720588" y="3529127"/>
        <a:ext cx="1207853" cy="585704"/>
      </dsp:txXfrm>
    </dsp:sp>
    <dsp:sp modelId="{FEE896A9-A602-46AD-ADF9-393AC1207C89}">
      <dsp:nvSpPr>
        <dsp:cNvPr id="0" name=""/>
        <dsp:cNvSpPr/>
      </dsp:nvSpPr>
      <dsp:spPr>
        <a:xfrm>
          <a:off x="5946663" y="3811377"/>
          <a:ext cx="1369684" cy="21203"/>
        </a:xfrm>
        <a:custGeom>
          <a:avLst/>
          <a:gdLst/>
          <a:ahLst/>
          <a:cxnLst/>
          <a:rect l="0" t="0" r="0" b="0"/>
          <a:pathLst>
            <a:path>
              <a:moveTo>
                <a:pt x="0" y="10601"/>
              </a:moveTo>
              <a:lnTo>
                <a:pt x="1369684" y="10601"/>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6597263" y="3787737"/>
        <a:ext cx="68484" cy="68484"/>
      </dsp:txXfrm>
    </dsp:sp>
    <dsp:sp modelId="{326EBF12-0BD5-4869-9E6A-AA3E6F409486}">
      <dsp:nvSpPr>
        <dsp:cNvPr id="0" name=""/>
        <dsp:cNvSpPr/>
      </dsp:nvSpPr>
      <dsp:spPr>
        <a:xfrm>
          <a:off x="7316347" y="3510905"/>
          <a:ext cx="2264906"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Out-of-pocket expenses, Loss of earnings</a:t>
          </a:r>
          <a:endParaRPr lang="en-GB" sz="1200" kern="1200" dirty="0">
            <a:solidFill>
              <a:schemeClr val="tx1"/>
            </a:solidFill>
          </a:endParaRPr>
        </a:p>
      </dsp:txBody>
      <dsp:txXfrm>
        <a:off x="7334569" y="3529127"/>
        <a:ext cx="2228462" cy="585704"/>
      </dsp:txXfrm>
    </dsp:sp>
    <dsp:sp modelId="{8B5A8FD8-4A0C-4259-A19F-4639B5D67519}">
      <dsp:nvSpPr>
        <dsp:cNvPr id="0" name=""/>
        <dsp:cNvSpPr/>
      </dsp:nvSpPr>
      <dsp:spPr>
        <a:xfrm rot="2233375">
          <a:off x="2248206" y="3700386"/>
          <a:ext cx="2732478" cy="21203"/>
        </a:xfrm>
        <a:custGeom>
          <a:avLst/>
          <a:gdLst/>
          <a:ahLst/>
          <a:cxnLst/>
          <a:rect l="0" t="0" r="0" b="0"/>
          <a:pathLst>
            <a:path>
              <a:moveTo>
                <a:pt x="0" y="10601"/>
              </a:moveTo>
              <a:lnTo>
                <a:pt x="2732478" y="10601"/>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3546134" y="3642676"/>
        <a:ext cx="136623" cy="136623"/>
      </dsp:txXfrm>
    </dsp:sp>
    <dsp:sp modelId="{5F5F7EBB-7F1C-42CF-8219-FD7A90A9A99F}">
      <dsp:nvSpPr>
        <dsp:cNvPr id="0" name=""/>
        <dsp:cNvSpPr/>
      </dsp:nvSpPr>
      <dsp:spPr>
        <a:xfrm>
          <a:off x="4702366" y="4226376"/>
          <a:ext cx="1244297"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Daily responsibilities</a:t>
          </a:r>
          <a:endParaRPr lang="en-GB" sz="1400" kern="1200" dirty="0">
            <a:solidFill>
              <a:schemeClr val="tx1"/>
            </a:solidFill>
          </a:endParaRPr>
        </a:p>
      </dsp:txBody>
      <dsp:txXfrm>
        <a:off x="4720588" y="4244598"/>
        <a:ext cx="1207853" cy="585704"/>
      </dsp:txXfrm>
    </dsp:sp>
    <dsp:sp modelId="{7D57D628-239B-4849-9E20-0D931F4F9BB8}">
      <dsp:nvSpPr>
        <dsp:cNvPr id="0" name=""/>
        <dsp:cNvSpPr/>
      </dsp:nvSpPr>
      <dsp:spPr>
        <a:xfrm>
          <a:off x="5946663" y="4526848"/>
          <a:ext cx="1369684" cy="21203"/>
        </a:xfrm>
        <a:custGeom>
          <a:avLst/>
          <a:gdLst/>
          <a:ahLst/>
          <a:cxnLst/>
          <a:rect l="0" t="0" r="0" b="0"/>
          <a:pathLst>
            <a:path>
              <a:moveTo>
                <a:pt x="0" y="10601"/>
              </a:moveTo>
              <a:lnTo>
                <a:pt x="1369684" y="10601"/>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6597263" y="4503208"/>
        <a:ext cx="68484" cy="68484"/>
      </dsp:txXfrm>
    </dsp:sp>
    <dsp:sp modelId="{63CB1608-EE29-4157-A57F-7E086A40B595}">
      <dsp:nvSpPr>
        <dsp:cNvPr id="0" name=""/>
        <dsp:cNvSpPr/>
      </dsp:nvSpPr>
      <dsp:spPr>
        <a:xfrm>
          <a:off x="7316347" y="4226376"/>
          <a:ext cx="2264906" cy="6221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Work, Study, Daily routine and tasks (e.g. caring)</a:t>
          </a:r>
          <a:endParaRPr lang="en-GB" sz="1200" kern="1200" dirty="0">
            <a:solidFill>
              <a:schemeClr val="tx1"/>
            </a:solidFill>
          </a:endParaRPr>
        </a:p>
      </dsp:txBody>
      <dsp:txXfrm>
        <a:off x="7334569" y="4244598"/>
        <a:ext cx="2228462" cy="5857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50649-2C91-4F08-9925-5BABCC07F806}">
      <dsp:nvSpPr>
        <dsp:cNvPr id="0" name=""/>
        <dsp:cNvSpPr/>
      </dsp:nvSpPr>
      <dsp:spPr>
        <a:xfrm>
          <a:off x="6246849" y="0"/>
          <a:ext cx="2986293" cy="4698069"/>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Item concepts</a:t>
          </a:r>
        </a:p>
      </dsp:txBody>
      <dsp:txXfrm>
        <a:off x="6246849" y="0"/>
        <a:ext cx="2986293" cy="1409420"/>
      </dsp:txXfrm>
    </dsp:sp>
    <dsp:sp modelId="{A5AACA22-6A5B-4BB2-B36F-25E2997FA11E}">
      <dsp:nvSpPr>
        <dsp:cNvPr id="0" name=""/>
        <dsp:cNvSpPr/>
      </dsp:nvSpPr>
      <dsp:spPr>
        <a:xfrm>
          <a:off x="3315117" y="0"/>
          <a:ext cx="1888356" cy="4698069"/>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Impact domains</a:t>
          </a:r>
          <a:endParaRPr lang="en-GB" sz="2400" kern="1200" dirty="0">
            <a:solidFill>
              <a:schemeClr val="tx1"/>
            </a:solidFill>
          </a:endParaRPr>
        </a:p>
      </dsp:txBody>
      <dsp:txXfrm>
        <a:off x="3315117" y="0"/>
        <a:ext cx="1888356" cy="1409420"/>
      </dsp:txXfrm>
    </dsp:sp>
    <dsp:sp modelId="{615B6C55-D2E6-4CB1-905C-34A7C9A62E89}">
      <dsp:nvSpPr>
        <dsp:cNvPr id="0" name=""/>
        <dsp:cNvSpPr/>
      </dsp:nvSpPr>
      <dsp:spPr>
        <a:xfrm>
          <a:off x="0" y="0"/>
          <a:ext cx="2074297" cy="4698069"/>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Construct of impact</a:t>
          </a:r>
          <a:endParaRPr lang="en-GB" sz="2400" kern="1200" dirty="0">
            <a:solidFill>
              <a:schemeClr val="tx1"/>
            </a:solidFill>
          </a:endParaRPr>
        </a:p>
      </dsp:txBody>
      <dsp:txXfrm>
        <a:off x="0" y="0"/>
        <a:ext cx="2074297" cy="1409420"/>
      </dsp:txXfrm>
    </dsp:sp>
    <dsp:sp modelId="{0ACCCD8C-D328-4665-BBC2-38DEFC423776}">
      <dsp:nvSpPr>
        <dsp:cNvPr id="0" name=""/>
        <dsp:cNvSpPr/>
      </dsp:nvSpPr>
      <dsp:spPr>
        <a:xfrm>
          <a:off x="283781" y="2106291"/>
          <a:ext cx="1392445"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Impact</a:t>
          </a:r>
          <a:endParaRPr lang="en-GB" sz="1400" kern="1200" dirty="0">
            <a:solidFill>
              <a:schemeClr val="tx1"/>
            </a:solidFill>
          </a:endParaRPr>
        </a:p>
      </dsp:txBody>
      <dsp:txXfrm>
        <a:off x="304173" y="2126683"/>
        <a:ext cx="1351661" cy="655438"/>
      </dsp:txXfrm>
    </dsp:sp>
    <dsp:sp modelId="{F7DC0CF9-C01A-45E3-B02B-934A99B9E11E}">
      <dsp:nvSpPr>
        <dsp:cNvPr id="0" name=""/>
        <dsp:cNvSpPr/>
      </dsp:nvSpPr>
      <dsp:spPr>
        <a:xfrm rot="20025178">
          <a:off x="1566332" y="1969701"/>
          <a:ext cx="2131698" cy="26674"/>
        </a:xfrm>
        <a:custGeom>
          <a:avLst/>
          <a:gdLst/>
          <a:ahLst/>
          <a:cxnLst/>
          <a:rect l="0" t="0" r="0" b="0"/>
          <a:pathLst>
            <a:path>
              <a:moveTo>
                <a:pt x="0" y="13337"/>
              </a:moveTo>
              <a:lnTo>
                <a:pt x="2131698" y="13337"/>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2578889" y="1929746"/>
        <a:ext cx="106584" cy="106584"/>
      </dsp:txXfrm>
    </dsp:sp>
    <dsp:sp modelId="{CABA7459-81B4-4892-B368-6B1ED1893877}">
      <dsp:nvSpPr>
        <dsp:cNvPr id="0" name=""/>
        <dsp:cNvSpPr/>
      </dsp:nvSpPr>
      <dsp:spPr>
        <a:xfrm>
          <a:off x="3588137" y="1163563"/>
          <a:ext cx="1392445"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Physical Impact</a:t>
          </a:r>
          <a:endParaRPr lang="en-GB" sz="1400" kern="1200" dirty="0">
            <a:solidFill>
              <a:schemeClr val="tx1"/>
            </a:solidFill>
          </a:endParaRPr>
        </a:p>
      </dsp:txBody>
      <dsp:txXfrm>
        <a:off x="3608529" y="1183955"/>
        <a:ext cx="1351661" cy="655438"/>
      </dsp:txXfrm>
    </dsp:sp>
    <dsp:sp modelId="{1E9DF4DC-CE40-4FAF-9F15-547A94EEE85C}">
      <dsp:nvSpPr>
        <dsp:cNvPr id="0" name=""/>
        <dsp:cNvSpPr/>
      </dsp:nvSpPr>
      <dsp:spPr>
        <a:xfrm>
          <a:off x="4980582" y="1498337"/>
          <a:ext cx="1532761" cy="26674"/>
        </a:xfrm>
        <a:custGeom>
          <a:avLst/>
          <a:gdLst/>
          <a:ahLst/>
          <a:cxnLst/>
          <a:rect l="0" t="0" r="0" b="0"/>
          <a:pathLst>
            <a:path>
              <a:moveTo>
                <a:pt x="0" y="13337"/>
              </a:moveTo>
              <a:lnTo>
                <a:pt x="1532761" y="13337"/>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5708644" y="1473356"/>
        <a:ext cx="76638" cy="76638"/>
      </dsp:txXfrm>
    </dsp:sp>
    <dsp:sp modelId="{D619C5F2-6431-47C4-BC64-560A827C0982}">
      <dsp:nvSpPr>
        <dsp:cNvPr id="0" name=""/>
        <dsp:cNvSpPr/>
      </dsp:nvSpPr>
      <dsp:spPr>
        <a:xfrm>
          <a:off x="6513344" y="1163563"/>
          <a:ext cx="2534570"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Physical discomfort, sleep disturbance, fatigue, general health </a:t>
          </a:r>
          <a:endParaRPr lang="en-GB" sz="1200" kern="1200" dirty="0">
            <a:solidFill>
              <a:schemeClr val="tx1"/>
            </a:solidFill>
          </a:endParaRPr>
        </a:p>
      </dsp:txBody>
      <dsp:txXfrm>
        <a:off x="6533736" y="1183955"/>
        <a:ext cx="2493786" cy="655438"/>
      </dsp:txXfrm>
    </dsp:sp>
    <dsp:sp modelId="{90DC8F02-B94C-471C-A698-83E7C9996FD1}">
      <dsp:nvSpPr>
        <dsp:cNvPr id="0" name=""/>
        <dsp:cNvSpPr/>
      </dsp:nvSpPr>
      <dsp:spPr>
        <a:xfrm rot="21345015">
          <a:off x="1673590" y="2370029"/>
          <a:ext cx="1917182" cy="26674"/>
        </a:xfrm>
        <a:custGeom>
          <a:avLst/>
          <a:gdLst/>
          <a:ahLst/>
          <a:cxnLst/>
          <a:rect l="0" t="0" r="0" b="0"/>
          <a:pathLst>
            <a:path>
              <a:moveTo>
                <a:pt x="0" y="13337"/>
              </a:moveTo>
              <a:lnTo>
                <a:pt x="1917182" y="13337"/>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2584252" y="2335437"/>
        <a:ext cx="95859" cy="95859"/>
      </dsp:txXfrm>
    </dsp:sp>
    <dsp:sp modelId="{BEE84822-5E53-4FE0-A5D2-0FB4CF2D81C0}">
      <dsp:nvSpPr>
        <dsp:cNvPr id="0" name=""/>
        <dsp:cNvSpPr/>
      </dsp:nvSpPr>
      <dsp:spPr>
        <a:xfrm>
          <a:off x="3588137" y="1964219"/>
          <a:ext cx="1362145"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Life Responsibilities </a:t>
          </a:r>
          <a:endParaRPr lang="en-GB" sz="1400" kern="1200" dirty="0">
            <a:solidFill>
              <a:schemeClr val="tx1"/>
            </a:solidFill>
          </a:endParaRPr>
        </a:p>
      </dsp:txBody>
      <dsp:txXfrm>
        <a:off x="3608529" y="1984611"/>
        <a:ext cx="1321361" cy="655438"/>
      </dsp:txXfrm>
    </dsp:sp>
    <dsp:sp modelId="{E46089BC-FF88-461E-96D8-5871EE62A51E}">
      <dsp:nvSpPr>
        <dsp:cNvPr id="0" name=""/>
        <dsp:cNvSpPr/>
      </dsp:nvSpPr>
      <dsp:spPr>
        <a:xfrm rot="21562726">
          <a:off x="4950236" y="2290378"/>
          <a:ext cx="1589277" cy="26674"/>
        </a:xfrm>
        <a:custGeom>
          <a:avLst/>
          <a:gdLst/>
          <a:ahLst/>
          <a:cxnLst/>
          <a:rect l="0" t="0" r="0" b="0"/>
          <a:pathLst>
            <a:path>
              <a:moveTo>
                <a:pt x="0" y="13337"/>
              </a:moveTo>
              <a:lnTo>
                <a:pt x="1589277" y="13337"/>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5705142" y="2263983"/>
        <a:ext cx="79463" cy="79463"/>
      </dsp:txXfrm>
    </dsp:sp>
    <dsp:sp modelId="{8153EAED-8D89-4F4F-B768-2BE91CF19B55}">
      <dsp:nvSpPr>
        <dsp:cNvPr id="0" name=""/>
        <dsp:cNvSpPr/>
      </dsp:nvSpPr>
      <dsp:spPr>
        <a:xfrm>
          <a:off x="6539466" y="1946988"/>
          <a:ext cx="2534570"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Treatment problems, leisure, everyday choices, extra expenses, independence</a:t>
          </a:r>
          <a:endParaRPr lang="en-GB" sz="1200" kern="1200" dirty="0">
            <a:solidFill>
              <a:schemeClr val="tx1"/>
            </a:solidFill>
          </a:endParaRPr>
        </a:p>
      </dsp:txBody>
      <dsp:txXfrm>
        <a:off x="6559858" y="1967380"/>
        <a:ext cx="2493786" cy="655438"/>
      </dsp:txXfrm>
    </dsp:sp>
    <dsp:sp modelId="{5CEBC6D9-3164-4B99-9D42-C94B8CC8190C}">
      <dsp:nvSpPr>
        <dsp:cNvPr id="0" name=""/>
        <dsp:cNvSpPr/>
      </dsp:nvSpPr>
      <dsp:spPr>
        <a:xfrm rot="1140420">
          <a:off x="1621101" y="2770357"/>
          <a:ext cx="2022161" cy="26674"/>
        </a:xfrm>
        <a:custGeom>
          <a:avLst/>
          <a:gdLst/>
          <a:ahLst/>
          <a:cxnLst/>
          <a:rect l="0" t="0" r="0" b="0"/>
          <a:pathLst>
            <a:path>
              <a:moveTo>
                <a:pt x="0" y="13337"/>
              </a:moveTo>
              <a:lnTo>
                <a:pt x="2022161" y="13337"/>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2581627" y="2733140"/>
        <a:ext cx="101108" cy="101108"/>
      </dsp:txXfrm>
    </dsp:sp>
    <dsp:sp modelId="{058E5BDB-417F-4B15-BF02-27BF1B7FF4C2}">
      <dsp:nvSpPr>
        <dsp:cNvPr id="0" name=""/>
        <dsp:cNvSpPr/>
      </dsp:nvSpPr>
      <dsp:spPr>
        <a:xfrm>
          <a:off x="3588137" y="2764875"/>
          <a:ext cx="1392445"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Psychological Impact</a:t>
          </a:r>
          <a:endParaRPr lang="en-GB" sz="1400" kern="1200" dirty="0">
            <a:solidFill>
              <a:schemeClr val="tx1"/>
            </a:solidFill>
          </a:endParaRPr>
        </a:p>
      </dsp:txBody>
      <dsp:txXfrm>
        <a:off x="3608529" y="2785267"/>
        <a:ext cx="1351661" cy="655438"/>
      </dsp:txXfrm>
    </dsp:sp>
    <dsp:sp modelId="{0239EC05-988A-4735-B1E5-D51D2224DF25}">
      <dsp:nvSpPr>
        <dsp:cNvPr id="0" name=""/>
        <dsp:cNvSpPr/>
      </dsp:nvSpPr>
      <dsp:spPr>
        <a:xfrm>
          <a:off x="4980582" y="3099649"/>
          <a:ext cx="1532761" cy="26674"/>
        </a:xfrm>
        <a:custGeom>
          <a:avLst/>
          <a:gdLst/>
          <a:ahLst/>
          <a:cxnLst/>
          <a:rect l="0" t="0" r="0" b="0"/>
          <a:pathLst>
            <a:path>
              <a:moveTo>
                <a:pt x="0" y="13337"/>
              </a:moveTo>
              <a:lnTo>
                <a:pt x="1532761" y="13337"/>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5708644" y="3074668"/>
        <a:ext cx="76638" cy="76638"/>
      </dsp:txXfrm>
    </dsp:sp>
    <dsp:sp modelId="{3AC6F64A-6945-41DB-A12D-1645BB1A1F2E}">
      <dsp:nvSpPr>
        <dsp:cNvPr id="0" name=""/>
        <dsp:cNvSpPr/>
      </dsp:nvSpPr>
      <dsp:spPr>
        <a:xfrm>
          <a:off x="6513344" y="2764875"/>
          <a:ext cx="2534570"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effectLst/>
              <a:ea typeface="Times New Roman" panose="02020603050405020304" pitchFamily="18" charset="0"/>
              <a:cs typeface="Arial" panose="020B0604020202020204" pitchFamily="34" charset="0"/>
            </a:rPr>
            <a:t>Anxiety, depression, hypervigilance</a:t>
          </a:r>
          <a:endParaRPr lang="en-GB" sz="1200" kern="1200" dirty="0">
            <a:solidFill>
              <a:schemeClr val="tx1"/>
            </a:solidFill>
          </a:endParaRPr>
        </a:p>
      </dsp:txBody>
      <dsp:txXfrm>
        <a:off x="6533736" y="2785267"/>
        <a:ext cx="2493786" cy="655438"/>
      </dsp:txXfrm>
    </dsp:sp>
    <dsp:sp modelId="{7B3E9A95-69C9-42BD-B50B-AA45F5F87E67}">
      <dsp:nvSpPr>
        <dsp:cNvPr id="0" name=""/>
        <dsp:cNvSpPr/>
      </dsp:nvSpPr>
      <dsp:spPr>
        <a:xfrm rot="2241132">
          <a:off x="1429602" y="3170685"/>
          <a:ext cx="2405158" cy="26674"/>
        </a:xfrm>
        <a:custGeom>
          <a:avLst/>
          <a:gdLst/>
          <a:ahLst/>
          <a:cxnLst/>
          <a:rect l="0" t="0" r="0" b="0"/>
          <a:pathLst>
            <a:path>
              <a:moveTo>
                <a:pt x="0" y="13337"/>
              </a:moveTo>
              <a:lnTo>
                <a:pt x="2405158" y="13337"/>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2572052" y="3123893"/>
        <a:ext cx="120257" cy="120257"/>
      </dsp:txXfrm>
    </dsp:sp>
    <dsp:sp modelId="{1B0FE1ED-A6B9-40A7-9ACB-71F5DA9EDE32}">
      <dsp:nvSpPr>
        <dsp:cNvPr id="0" name=""/>
        <dsp:cNvSpPr/>
      </dsp:nvSpPr>
      <dsp:spPr>
        <a:xfrm>
          <a:off x="3588137" y="3565531"/>
          <a:ext cx="1392445"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Social Impact</a:t>
          </a:r>
          <a:endParaRPr lang="en-GB" sz="1400" kern="1200" dirty="0">
            <a:solidFill>
              <a:schemeClr val="tx1"/>
            </a:solidFill>
          </a:endParaRPr>
        </a:p>
      </dsp:txBody>
      <dsp:txXfrm>
        <a:off x="3608529" y="3585923"/>
        <a:ext cx="1351661" cy="655438"/>
      </dsp:txXfrm>
    </dsp:sp>
    <dsp:sp modelId="{FEE896A9-A602-46AD-ADF9-393AC1207C89}">
      <dsp:nvSpPr>
        <dsp:cNvPr id="0" name=""/>
        <dsp:cNvSpPr/>
      </dsp:nvSpPr>
      <dsp:spPr>
        <a:xfrm>
          <a:off x="4980582" y="3900305"/>
          <a:ext cx="1532761" cy="26674"/>
        </a:xfrm>
        <a:custGeom>
          <a:avLst/>
          <a:gdLst/>
          <a:ahLst/>
          <a:cxnLst/>
          <a:rect l="0" t="0" r="0" b="0"/>
          <a:pathLst>
            <a:path>
              <a:moveTo>
                <a:pt x="0" y="13337"/>
              </a:moveTo>
              <a:lnTo>
                <a:pt x="1532761" y="13337"/>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solidFill>
              <a:schemeClr val="tx1"/>
            </a:solidFill>
          </a:endParaRPr>
        </a:p>
      </dsp:txBody>
      <dsp:txXfrm>
        <a:off x="5708644" y="3875324"/>
        <a:ext cx="76638" cy="76638"/>
      </dsp:txXfrm>
    </dsp:sp>
    <dsp:sp modelId="{326EBF12-0BD5-4869-9E6A-AA3E6F409486}">
      <dsp:nvSpPr>
        <dsp:cNvPr id="0" name=""/>
        <dsp:cNvSpPr/>
      </dsp:nvSpPr>
      <dsp:spPr>
        <a:xfrm>
          <a:off x="6513344" y="3565531"/>
          <a:ext cx="2534570" cy="69622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rPr>
            <a:t>Relationships</a:t>
          </a:r>
          <a:r>
            <a:rPr lang="en-GB" sz="1200" kern="1200" baseline="0" dirty="0">
              <a:solidFill>
                <a:schemeClr val="tx1"/>
              </a:solidFill>
            </a:rPr>
            <a:t> with close ones, social life and interactions, sexual intimacy, ability to perform social roles</a:t>
          </a:r>
          <a:endParaRPr lang="en-GB" sz="1200" kern="1200" dirty="0">
            <a:solidFill>
              <a:schemeClr val="tx1"/>
            </a:solidFill>
          </a:endParaRPr>
        </a:p>
      </dsp:txBody>
      <dsp:txXfrm>
        <a:off x="6533736" y="3585923"/>
        <a:ext cx="2493786" cy="6554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B4435-ACAA-420D-AF0E-2054862DC461}">
      <dsp:nvSpPr>
        <dsp:cNvPr id="0" name=""/>
        <dsp:cNvSpPr/>
      </dsp:nvSpPr>
      <dsp:spPr>
        <a:xfrm>
          <a:off x="0" y="2455998"/>
          <a:ext cx="4763346" cy="1611401"/>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en-GB" sz="2800" b="1" kern="1200" dirty="0">
              <a:latin typeface="Calibri Light" panose="020F0302020204030204"/>
            </a:rPr>
            <a:t>Survey 2</a:t>
          </a:r>
          <a:endParaRPr lang="en-GB" sz="2800" b="1" kern="1200" dirty="0"/>
        </a:p>
      </dsp:txBody>
      <dsp:txXfrm>
        <a:off x="0" y="2455998"/>
        <a:ext cx="4763346" cy="870156"/>
      </dsp:txXfrm>
    </dsp:sp>
    <dsp:sp modelId="{E8DE981A-13C2-462D-820B-89A57516C817}">
      <dsp:nvSpPr>
        <dsp:cNvPr id="0" name=""/>
        <dsp:cNvSpPr/>
      </dsp:nvSpPr>
      <dsp:spPr>
        <a:xfrm>
          <a:off x="0" y="3293927"/>
          <a:ext cx="2381673" cy="741244"/>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rtl="0">
            <a:lnSpc>
              <a:spcPct val="90000"/>
            </a:lnSpc>
            <a:spcBef>
              <a:spcPct val="0"/>
            </a:spcBef>
            <a:spcAft>
              <a:spcPct val="35000"/>
            </a:spcAft>
            <a:buNone/>
          </a:pPr>
          <a:r>
            <a:rPr lang="en-GB" sz="1600" b="1" kern="1200">
              <a:latin typeface="Calibri Light" panose="020F0302020204030204"/>
            </a:rPr>
            <a:t>272</a:t>
          </a:r>
          <a:r>
            <a:rPr lang="en-GB" sz="1600" kern="1200">
              <a:latin typeface="Calibri Light" panose="020F0302020204030204"/>
            </a:rPr>
            <a:t> participants; </a:t>
          </a:r>
          <a:r>
            <a:rPr lang="en-GB" sz="1600" b="1" kern="1200">
              <a:latin typeface="Calibri Light" panose="020F0302020204030204"/>
            </a:rPr>
            <a:t>27</a:t>
          </a:r>
          <a:r>
            <a:rPr lang="en-GB" sz="1600" kern="1200">
              <a:latin typeface="Calibri Light" panose="020F0302020204030204"/>
            </a:rPr>
            <a:t> conditions; </a:t>
          </a:r>
          <a:r>
            <a:rPr lang="en-GB" sz="1600" b="1" kern="1200">
              <a:latin typeface="Calibri Light" panose="020F0302020204030204"/>
            </a:rPr>
            <a:t>26</a:t>
          </a:r>
          <a:r>
            <a:rPr lang="en-GB" sz="1600" kern="1200">
              <a:latin typeface="Calibri Light" panose="020F0302020204030204"/>
            </a:rPr>
            <a:t> countries</a:t>
          </a:r>
          <a:endParaRPr lang="en-GB" sz="1600" kern="1200"/>
        </a:p>
      </dsp:txBody>
      <dsp:txXfrm>
        <a:off x="0" y="3293927"/>
        <a:ext cx="2381673" cy="741244"/>
      </dsp:txXfrm>
    </dsp:sp>
    <dsp:sp modelId="{1B07469E-FB66-442F-AFDE-3C3CF975A4FD}">
      <dsp:nvSpPr>
        <dsp:cNvPr id="0" name=""/>
        <dsp:cNvSpPr/>
      </dsp:nvSpPr>
      <dsp:spPr>
        <a:xfrm>
          <a:off x="2381673" y="3293927"/>
          <a:ext cx="2381673" cy="741244"/>
        </a:xfrm>
        <a:prstGeom prst="rect">
          <a:avLst/>
        </a:prstGeom>
        <a:solidFill>
          <a:schemeClr val="accent2">
            <a:tint val="40000"/>
            <a:alpha val="90000"/>
            <a:hueOff val="-2666659"/>
            <a:satOff val="12764"/>
            <a:lumOff val="-423"/>
            <a:alphaOff val="0"/>
          </a:schemeClr>
        </a:solidFill>
        <a:ln w="25400" cap="flat" cmpd="sng" algn="ctr">
          <a:solidFill>
            <a:schemeClr val="accent2">
              <a:tint val="40000"/>
              <a:alpha val="90000"/>
              <a:hueOff val="-2666659"/>
              <a:satOff val="12764"/>
              <a:lumOff val="-4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rtl="0">
            <a:lnSpc>
              <a:spcPct val="90000"/>
            </a:lnSpc>
            <a:spcBef>
              <a:spcPct val="0"/>
            </a:spcBef>
            <a:spcAft>
              <a:spcPct val="35000"/>
            </a:spcAft>
            <a:buNone/>
          </a:pPr>
          <a:r>
            <a:rPr lang="en-GB" sz="1600" kern="1200">
              <a:latin typeface="Calibri Light" panose="020F0302020204030204"/>
            </a:rPr>
            <a:t>Test-retest validity; measurement error; responsiveness</a:t>
          </a:r>
          <a:endParaRPr lang="en-GB" sz="1600" kern="1200"/>
        </a:p>
      </dsp:txBody>
      <dsp:txXfrm>
        <a:off x="2381673" y="3293927"/>
        <a:ext cx="2381673" cy="741244"/>
      </dsp:txXfrm>
    </dsp:sp>
    <dsp:sp modelId="{82CD69D7-AA8D-460A-9A04-D24722CDD2B3}">
      <dsp:nvSpPr>
        <dsp:cNvPr id="0" name=""/>
        <dsp:cNvSpPr/>
      </dsp:nvSpPr>
      <dsp:spPr>
        <a:xfrm rot="10800000">
          <a:off x="0" y="0"/>
          <a:ext cx="4763346" cy="2478334"/>
        </a:xfrm>
        <a:prstGeom prst="upArrowCallout">
          <a:avLst/>
        </a:prstGeom>
        <a:solidFill>
          <a:schemeClr val="accent2">
            <a:hueOff val="-7734169"/>
            <a:satOff val="33929"/>
            <a:lumOff val="-9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en-GB" sz="2800" b="1" kern="1200" dirty="0">
              <a:latin typeface="Calibri Light" panose="020F0302020204030204"/>
            </a:rPr>
            <a:t>Survey 1</a:t>
          </a:r>
          <a:endParaRPr lang="en-GB" sz="2800" b="1" kern="1200" dirty="0"/>
        </a:p>
      </dsp:txBody>
      <dsp:txXfrm rot="-10800000">
        <a:off x="0" y="0"/>
        <a:ext cx="4763346" cy="869895"/>
      </dsp:txXfrm>
    </dsp:sp>
    <dsp:sp modelId="{D5C7861C-D2C7-43E8-8211-46DE0442EB6B}">
      <dsp:nvSpPr>
        <dsp:cNvPr id="0" name=""/>
        <dsp:cNvSpPr/>
      </dsp:nvSpPr>
      <dsp:spPr>
        <a:xfrm>
          <a:off x="0" y="871730"/>
          <a:ext cx="2381673" cy="741022"/>
        </a:xfrm>
        <a:prstGeom prst="rect">
          <a:avLst/>
        </a:prstGeom>
        <a:solidFill>
          <a:schemeClr val="accent2">
            <a:tint val="40000"/>
            <a:alpha val="90000"/>
            <a:hueOff val="-5333318"/>
            <a:satOff val="25528"/>
            <a:lumOff val="-846"/>
            <a:alphaOff val="0"/>
          </a:schemeClr>
        </a:solidFill>
        <a:ln w="25400" cap="flat" cmpd="sng" algn="ctr">
          <a:solidFill>
            <a:schemeClr val="accent2">
              <a:tint val="40000"/>
              <a:alpha val="90000"/>
              <a:hueOff val="-5333318"/>
              <a:satOff val="25528"/>
              <a:lumOff val="-8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rtl="0">
            <a:lnSpc>
              <a:spcPct val="90000"/>
            </a:lnSpc>
            <a:spcBef>
              <a:spcPct val="0"/>
            </a:spcBef>
            <a:spcAft>
              <a:spcPct val="35000"/>
            </a:spcAft>
            <a:buNone/>
          </a:pPr>
          <a:r>
            <a:rPr lang="en-GB" sz="1600" b="1" kern="1200" dirty="0">
              <a:latin typeface="Calibri Light" panose="020F0302020204030204"/>
            </a:rPr>
            <a:t>504 </a:t>
          </a:r>
          <a:r>
            <a:rPr lang="en-GB" sz="1600" kern="1200" dirty="0">
              <a:latin typeface="Calibri Light" panose="020F0302020204030204"/>
            </a:rPr>
            <a:t>participants; </a:t>
          </a:r>
          <a:r>
            <a:rPr lang="en-GB" sz="1600" b="1" kern="1200" dirty="0">
              <a:latin typeface="Calibri Light" panose="020F0302020204030204"/>
            </a:rPr>
            <a:t>35</a:t>
          </a:r>
          <a:r>
            <a:rPr lang="en-GB" sz="1600" kern="1200" dirty="0">
              <a:latin typeface="Calibri Light" panose="020F0302020204030204"/>
            </a:rPr>
            <a:t> conditions; </a:t>
          </a:r>
          <a:r>
            <a:rPr lang="en-GB" sz="1600" b="1" kern="1200" dirty="0">
              <a:latin typeface="Calibri Light" panose="020F0302020204030204"/>
            </a:rPr>
            <a:t>38</a:t>
          </a:r>
          <a:r>
            <a:rPr lang="en-GB" sz="1600" kern="1200" dirty="0">
              <a:latin typeface="Calibri Light" panose="020F0302020204030204"/>
            </a:rPr>
            <a:t> countries</a:t>
          </a:r>
          <a:endParaRPr lang="en-GB" sz="1600" kern="1200" dirty="0"/>
        </a:p>
      </dsp:txBody>
      <dsp:txXfrm>
        <a:off x="0" y="871730"/>
        <a:ext cx="2381673" cy="741022"/>
      </dsp:txXfrm>
    </dsp:sp>
    <dsp:sp modelId="{9F58F171-5435-4ECA-8431-67191A3E8A18}">
      <dsp:nvSpPr>
        <dsp:cNvPr id="0" name=""/>
        <dsp:cNvSpPr/>
      </dsp:nvSpPr>
      <dsp:spPr>
        <a:xfrm>
          <a:off x="2381673" y="871730"/>
          <a:ext cx="2381673" cy="741022"/>
        </a:xfrm>
        <a:prstGeom prst="rect">
          <a:avLst/>
        </a:prstGeom>
        <a:solidFill>
          <a:schemeClr val="accent2">
            <a:tint val="40000"/>
            <a:alpha val="90000"/>
            <a:hueOff val="-7999978"/>
            <a:satOff val="38292"/>
            <a:lumOff val="-1269"/>
            <a:alphaOff val="0"/>
          </a:schemeClr>
        </a:solidFill>
        <a:ln w="25400" cap="flat" cmpd="sng" algn="ctr">
          <a:solidFill>
            <a:schemeClr val="accent2">
              <a:tint val="40000"/>
              <a:alpha val="90000"/>
              <a:hueOff val="-7999978"/>
              <a:satOff val="38292"/>
              <a:lumOff val="-1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rtl="0">
            <a:lnSpc>
              <a:spcPct val="90000"/>
            </a:lnSpc>
            <a:spcBef>
              <a:spcPct val="0"/>
            </a:spcBef>
            <a:spcAft>
              <a:spcPct val="35000"/>
            </a:spcAft>
            <a:buNone/>
          </a:pPr>
          <a:r>
            <a:rPr lang="en-GB" sz="1600" kern="1200" dirty="0">
              <a:latin typeface="Calibri Light" panose="020F0302020204030204"/>
            </a:rPr>
            <a:t>Structural validity, internal consistency; construct validity</a:t>
          </a:r>
          <a:endParaRPr lang="en-GB" sz="1600" kern="1200" dirty="0"/>
        </a:p>
      </dsp:txBody>
      <dsp:txXfrm>
        <a:off x="2381673" y="871730"/>
        <a:ext cx="2381673" cy="74102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799" y="0"/>
            <a:ext cx="4301543" cy="341064"/>
          </a:xfrm>
          <a:prstGeom prst="rect">
            <a:avLst/>
          </a:prstGeom>
        </p:spPr>
        <p:txBody>
          <a:bodyPr vert="horz" lIns="91440" tIns="45720" rIns="91440" bIns="45720" rtlCol="0"/>
          <a:lstStyle>
            <a:lvl1pPr algn="r">
              <a:defRPr sz="1200"/>
            </a:lvl1pPr>
          </a:lstStyle>
          <a:p>
            <a:fld id="{5504CA4E-F92A-462C-B613-5B69F9816781}" type="datetimeFigureOut">
              <a:rPr lang="en-GB" smtClean="0"/>
              <a:t>03/07/2023</a:t>
            </a:fld>
            <a:endParaRPr lang="en-GB"/>
          </a:p>
        </p:txBody>
      </p:sp>
      <p:sp>
        <p:nvSpPr>
          <p:cNvPr id="4" name="Slide Image Placeholder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665"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456612"/>
            <a:ext cx="4301543" cy="34106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799" y="6456612"/>
            <a:ext cx="4301543" cy="341064"/>
          </a:xfrm>
          <a:prstGeom prst="rect">
            <a:avLst/>
          </a:prstGeom>
        </p:spPr>
        <p:txBody>
          <a:bodyPr vert="horz" lIns="91440" tIns="45720" rIns="91440" bIns="45720" rtlCol="0" anchor="b"/>
          <a:lstStyle>
            <a:lvl1pPr algn="r">
              <a:defRPr sz="1200"/>
            </a:lvl1pPr>
          </a:lstStyle>
          <a:p>
            <a:fld id="{A93BF9FB-57C2-42B1-A36F-51902770C92E}" type="slidenum">
              <a:rPr lang="en-GB" smtClean="0"/>
              <a:t>‹#›</a:t>
            </a:fld>
            <a:endParaRPr lang="en-GB"/>
          </a:p>
        </p:txBody>
      </p:sp>
    </p:spTree>
    <p:extLst>
      <p:ext uri="{BB962C8B-B14F-4D97-AF65-F5344CB8AC3E}">
        <p14:creationId xmlns:p14="http://schemas.microsoft.com/office/powerpoint/2010/main" val="1058454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p:notes"/>
          <p:cNvSpPr txBox="1">
            <a:spLocks noGrp="1"/>
          </p:cNvSpPr>
          <p:nvPr>
            <p:ph type="body" idx="1"/>
          </p:nvPr>
        </p:nvSpPr>
        <p:spPr>
          <a:xfrm>
            <a:off x="992665" y="3228896"/>
            <a:ext cx="7941310" cy="3058954"/>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n-GB" dirty="0"/>
              <a:t>Hi. I’m Dr Rachael Pattinson. A health psychologist and lecturer in psychology at Cardiff University</a:t>
            </a:r>
          </a:p>
          <a:p>
            <a:pPr marL="171450" lvl="0" indent="-171450" algn="l" rtl="0">
              <a:spcBef>
                <a:spcPts val="0"/>
              </a:spcBef>
              <a:spcAft>
                <a:spcPts val="0"/>
              </a:spcAft>
              <a:buFont typeface="Arial" panose="020B0604020202020204" pitchFamily="34" charset="0"/>
              <a:buChar char="•"/>
            </a:pPr>
            <a:r>
              <a:rPr lang="en-GB" dirty="0"/>
              <a:t>I’m presenting on the psychometric testing of the new </a:t>
            </a:r>
            <a:r>
              <a:rPr lang="en-US" dirty="0"/>
              <a:t>Patient-Reported Impact of Dermatological Diseases (</a:t>
            </a:r>
            <a:r>
              <a:rPr lang="en-GB" dirty="0"/>
              <a:t>PRIDD) measure on behalf of the Global Research on the Impact of Dermatological Diseases (GRIDD) team</a:t>
            </a:r>
          </a:p>
          <a:p>
            <a:pPr marL="171450" lvl="0" indent="-171450" algn="l" rtl="0">
              <a:spcBef>
                <a:spcPts val="0"/>
              </a:spcBef>
              <a:spcAft>
                <a:spcPts val="0"/>
              </a:spcAft>
              <a:buFont typeface="Arial" panose="020B0604020202020204" pitchFamily="34" charset="0"/>
              <a:buChar char="•"/>
            </a:pPr>
            <a:r>
              <a:rPr lang="en-GB" dirty="0"/>
              <a:t>The GRIDD project aims to collect global data on the impact of dermatological diseases and the PRIDD measure was developed to collect that data.</a:t>
            </a:r>
          </a:p>
          <a:p>
            <a:pPr marL="171450" lvl="0" indent="-171450" algn="l" rtl="0">
              <a:spcBef>
                <a:spcPts val="0"/>
              </a:spcBef>
              <a:spcAft>
                <a:spcPts val="0"/>
              </a:spcAft>
              <a:buFont typeface="Arial" panose="020B0604020202020204" pitchFamily="34" charset="0"/>
              <a:buChar char="•"/>
            </a:pPr>
            <a:r>
              <a:rPr lang="en-GB" dirty="0"/>
              <a:t>There are a number of QR codes to our journal articles and other outputs throughout the presentation, so feel free to get your phone out</a:t>
            </a:r>
          </a:p>
          <a:p>
            <a:pPr marL="0" lvl="0" indent="0" algn="l" rtl="0">
              <a:spcBef>
                <a:spcPts val="0"/>
              </a:spcBef>
              <a:spcAft>
                <a:spcPts val="0"/>
              </a:spcAft>
              <a:buNone/>
            </a:pPr>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ea typeface="Calibri"/>
                <a:cs typeface="Calibri"/>
              </a:rPr>
              <a:t>This slide shows an overview of the measurement properties of PRIDD and the most commonly used dermatology PROMs evaluated in our systematic review – the DLQI and Skindex measures.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ea typeface="Calibri"/>
                <a:cs typeface="Calibri"/>
              </a:rPr>
              <a:t>We can see that PRIDD is the only dermatology PROM that can be recommended for use, according to the COSMIN criteria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ea typeface="Calibri"/>
                <a:cs typeface="Calibri"/>
              </a:rPr>
              <a:t>That’s even accounting for that inconclusive responsiveness result.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a typeface="Calibri"/>
              <a:cs typeface="Calibri"/>
            </a:endParaRPr>
          </a:p>
        </p:txBody>
      </p:sp>
      <p:sp>
        <p:nvSpPr>
          <p:cNvPr id="4" name="Slide Number Placeholder 3"/>
          <p:cNvSpPr>
            <a:spLocks noGrp="1"/>
          </p:cNvSpPr>
          <p:nvPr>
            <p:ph type="sldNum" sz="quarter" idx="5"/>
          </p:nvPr>
        </p:nvSpPr>
        <p:spPr/>
        <p:txBody>
          <a:bodyPr/>
          <a:lstStyle/>
          <a:p>
            <a:fld id="{3D14661B-7231-1440-B544-D8B934E902A7}" type="slidenum">
              <a:rPr lang="en-GB" smtClean="0"/>
              <a:t>10</a:t>
            </a:fld>
            <a:endParaRPr lang="en-GB"/>
          </a:p>
        </p:txBody>
      </p:sp>
    </p:spTree>
    <p:extLst>
      <p:ext uri="{BB962C8B-B14F-4D97-AF65-F5344CB8AC3E}">
        <p14:creationId xmlns:p14="http://schemas.microsoft.com/office/powerpoint/2010/main" val="3371612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gd76915f5bd_0_32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9" name="Google Shape;769;gd76915f5bd_0_326:notes"/>
          <p:cNvSpPr txBox="1">
            <a:spLocks noGrp="1"/>
          </p:cNvSpPr>
          <p:nvPr>
            <p:ph type="body" idx="1"/>
          </p:nvPr>
        </p:nvSpPr>
        <p:spPr>
          <a:xfrm>
            <a:off x="992665" y="3228896"/>
            <a:ext cx="7941310" cy="3058954"/>
          </a:xfrm>
          <a:prstGeom prst="rect">
            <a:avLst/>
          </a:prstGeom>
        </p:spPr>
        <p:txBody>
          <a:bodyPr spcFirstLastPara="1" wrap="square" lIns="91425" tIns="91425" rIns="91425" bIns="91425" anchor="t" anchorCtr="0">
            <a:noAutofit/>
          </a:bodyPr>
          <a:lstStyle/>
          <a:p>
            <a:pPr marL="342900" lvl="0" indent="-342900">
              <a:lnSpc>
                <a:spcPct val="107000"/>
              </a:lnSpc>
              <a:spcAft>
                <a:spcPts val="8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PROMs play a key role in research and clinical practice. For this reason, they should be of the highest quality.</a:t>
            </a:r>
          </a:p>
          <a:p>
            <a:pPr marL="342900" lvl="0" indent="-342900">
              <a:lnSpc>
                <a:spcPct val="107000"/>
              </a:lnSpc>
              <a:spcAft>
                <a:spcPts val="8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PRIDD is the first dermatology-specific PROM that meets the COSMIN criteria to be recommended for use.</a:t>
            </a:r>
          </a:p>
          <a:p>
            <a:pPr marL="342900" lvl="0" indent="-342900">
              <a:lnSpc>
                <a:spcPct val="107000"/>
              </a:lnSpc>
              <a:spcAft>
                <a:spcPts val="8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High levels of patient involvement along with using modern psychometric methods were key to achieving this. </a:t>
            </a:r>
          </a:p>
          <a:p>
            <a:pPr marL="342900" lvl="0" indent="-342900">
              <a:lnSpc>
                <a:spcPct val="107000"/>
              </a:lnSpc>
              <a:spcAft>
                <a:spcPts val="8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We have since translated PRIDD into 15 languages using forward and back-translation methods</a:t>
            </a:r>
            <a:endParaRPr dirty="0"/>
          </a:p>
        </p:txBody>
      </p:sp>
    </p:spTree>
    <p:extLst>
      <p:ext uri="{BB962C8B-B14F-4D97-AF65-F5344CB8AC3E}">
        <p14:creationId xmlns:p14="http://schemas.microsoft.com/office/powerpoint/2010/main" val="665797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We can now use the PRIDD measure in the real-world and have launched the GRIDD study to collect that global data on the impact of dermatological conditions using PRIDD.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Along with estimating the burden of disease, we will be testing the psychometric properties all the language versions and establishing the MIC. </a:t>
            </a:r>
          </a:p>
          <a:p>
            <a:endParaRPr lang="en-GB" dirty="0"/>
          </a:p>
        </p:txBody>
      </p:sp>
      <p:sp>
        <p:nvSpPr>
          <p:cNvPr id="4" name="Slide Number Placeholder 3"/>
          <p:cNvSpPr>
            <a:spLocks noGrp="1"/>
          </p:cNvSpPr>
          <p:nvPr>
            <p:ph type="sldNum" sz="quarter" idx="5"/>
          </p:nvPr>
        </p:nvSpPr>
        <p:spPr/>
        <p:txBody>
          <a:bodyPr/>
          <a:lstStyle/>
          <a:p>
            <a:fld id="{A93BF9FB-57C2-42B1-A36F-51902770C92E}" type="slidenum">
              <a:rPr lang="en-GB" smtClean="0"/>
              <a:t>12</a:t>
            </a:fld>
            <a:endParaRPr lang="en-GB"/>
          </a:p>
        </p:txBody>
      </p:sp>
    </p:spTree>
    <p:extLst>
      <p:ext uri="{BB962C8B-B14F-4D97-AF65-F5344CB8AC3E}">
        <p14:creationId xmlns:p14="http://schemas.microsoft.com/office/powerpoint/2010/main" val="478726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5"/>
        <p:cNvGrpSpPr/>
        <p:nvPr/>
      </p:nvGrpSpPr>
      <p:grpSpPr>
        <a:xfrm>
          <a:off x="0" y="0"/>
          <a:ext cx="0" cy="0"/>
          <a:chOff x="0" y="0"/>
          <a:chExt cx="0" cy="0"/>
        </a:xfrm>
      </p:grpSpPr>
      <p:sp>
        <p:nvSpPr>
          <p:cNvPr id="1316" name="Google Shape;1316;gd863e7ddba_0_121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7" name="Google Shape;1317;gd863e7ddba_0_1217:notes"/>
          <p:cNvSpPr txBox="1">
            <a:spLocks noGrp="1"/>
          </p:cNvSpPr>
          <p:nvPr>
            <p:ph type="body" idx="1"/>
          </p:nvPr>
        </p:nvSpPr>
        <p:spPr>
          <a:xfrm>
            <a:off x="992665" y="3228896"/>
            <a:ext cx="7941310" cy="3058954"/>
          </a:xfrm>
          <a:prstGeom prst="rect">
            <a:avLst/>
          </a:prstGeom>
        </p:spPr>
        <p:txBody>
          <a:bodyPr spcFirstLastPara="1" wrap="square" lIns="91425" tIns="91425" rIns="91425" bIns="91425" anchor="t" anchorCtr="0">
            <a:noAutofit/>
          </a:bodyPr>
          <a:lstStyle/>
          <a:p>
            <a:pPr marL="342900" lvl="0" indent="-342900">
              <a:lnSpc>
                <a:spcPct val="107000"/>
              </a:lnSpc>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Thank you for listening to this presentation.</a:t>
            </a:r>
          </a:p>
          <a:p>
            <a:pPr marL="342900" lvl="0" indent="-342900">
              <a:lnSpc>
                <a:spcPct val="107000"/>
              </a:lnSpc>
              <a:spcAft>
                <a:spcPts val="80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You can find out more about the GRIDD project by scanning the QR on the screen. </a:t>
            </a:r>
          </a:p>
          <a:p>
            <a:pPr marL="342900" lvl="0" indent="-342900">
              <a:lnSpc>
                <a:spcPct val="107000"/>
              </a:lnSpc>
              <a:spcAft>
                <a:spcPts val="800"/>
              </a:spcAft>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Our GRIDD study is live and we are </a:t>
            </a:r>
            <a:r>
              <a:rPr lang="en-US" sz="1200">
                <a:effectLst/>
                <a:latin typeface="Calibri" panose="020F0502020204030204" pitchFamily="34" charset="0"/>
                <a:ea typeface="Calibri" panose="020F0502020204030204" pitchFamily="34" charset="0"/>
                <a:cs typeface="Times New Roman" panose="02020603050405020304" pitchFamily="18" charset="0"/>
              </a:rPr>
              <a:t>aiming to recruit </a:t>
            </a:r>
            <a:r>
              <a:rPr lang="en-US" sz="1200" dirty="0">
                <a:effectLst/>
                <a:latin typeface="Calibri" panose="020F0502020204030204" pitchFamily="34" charset="0"/>
                <a:ea typeface="Calibri" panose="020F0502020204030204" pitchFamily="34" charset="0"/>
                <a:cs typeface="Times New Roman" panose="02020603050405020304" pitchFamily="18" charset="0"/>
              </a:rPr>
              <a:t>at least 10,000 patients worldwide. Please use the QR code on the right to share or take part in the study</a:t>
            </a:r>
          </a:p>
          <a:p>
            <a:pPr marL="0" lvl="0" indent="0" algn="l" rtl="0">
              <a:spcBef>
                <a:spcPts val="0"/>
              </a:spcBef>
              <a:spcAft>
                <a:spcPts val="0"/>
              </a:spcAft>
              <a:buNone/>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GRIDD project is funded by GlobalSkin, an international alliance of over 200 dermatology patient organisations representing over 60 diseases and countries, and is an international collaboration between patient organisations and multidisciplinary research teams at Cardiff University and University Medical Centre Hamburg-Eppendorf.</a:t>
            </a:r>
          </a:p>
          <a:p>
            <a:endParaRPr lang="en-GB" dirty="0"/>
          </a:p>
        </p:txBody>
      </p:sp>
    </p:spTree>
    <p:extLst>
      <p:ext uri="{BB962C8B-B14F-4D97-AF65-F5344CB8AC3E}">
        <p14:creationId xmlns:p14="http://schemas.microsoft.com/office/powerpoint/2010/main" val="3091196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d863e7ddba_0_54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d863e7ddba_0_544:notes"/>
          <p:cNvSpPr txBox="1">
            <a:spLocks noGrp="1"/>
          </p:cNvSpPr>
          <p:nvPr>
            <p:ph type="body" idx="1"/>
          </p:nvPr>
        </p:nvSpPr>
        <p:spPr>
          <a:xfrm>
            <a:off x="992665" y="3228896"/>
            <a:ext cx="7941310" cy="3058954"/>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n-GB" dirty="0"/>
              <a:t>My colleague presented an overview of the development and validation of the new PRIDD measure earlier, so I won’t go into much detail into that.</a:t>
            </a:r>
          </a:p>
          <a:p>
            <a:pPr marL="171450" lvl="0" indent="-171450" algn="l" rtl="0">
              <a:spcBef>
                <a:spcPts val="0"/>
              </a:spcBef>
              <a:spcAft>
                <a:spcPts val="0"/>
              </a:spcAft>
              <a:buFont typeface="Arial" panose="020B0604020202020204" pitchFamily="34" charset="0"/>
              <a:buChar char="•"/>
            </a:pPr>
            <a:r>
              <a:rPr lang="en-GB" dirty="0"/>
              <a:t>I however do want to recap some main points.</a:t>
            </a:r>
          </a:p>
          <a:p>
            <a:pPr marL="171450" lvl="0" indent="-171450" algn="l" rtl="0">
              <a:spcBef>
                <a:spcPts val="0"/>
              </a:spcBef>
              <a:spcAft>
                <a:spcPts val="0"/>
              </a:spcAft>
              <a:buFont typeface="Arial" panose="020B0604020202020204" pitchFamily="34" charset="0"/>
              <a:buChar char="•"/>
            </a:pPr>
            <a:r>
              <a:rPr lang="en-GB" dirty="0"/>
              <a:t>Clinicians, researchers and regulators such as the FDA select PROMs based on their quality.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Our systematic review of all the existing dermatology-specific PROMs (so PROMs that can be used across conditions) found that none of the existing 36 measures could be recommended for use according to the standardised COSMIN criteria.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This included widely used PROMs like the DLQI and Skindex.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This was largely due to insufficient patient involvement in development and a reliance on classical over modern psychometric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We therefore developed PRIDD in close collaboration with patients to comprehensively measure the impact of dermatological conditions on patients’ lives. It is designed for use with adults with any dermatological condition worldwide.</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7163" y="509588"/>
            <a:ext cx="4532312"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There have been many phases in PRIDD’s development since we started in 2018.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My colleague presented on studies 1-4, I'm focusing here on the psychometric testing studies. Studies 5 and 6.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D14661B-7231-1440-B544-D8B934E902A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6890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d863e7ddba_0_54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d863e7ddba_0_544:notes"/>
          <p:cNvSpPr txBox="1">
            <a:spLocks noGrp="1"/>
          </p:cNvSpPr>
          <p:nvPr>
            <p:ph type="body" idx="1"/>
          </p:nvPr>
        </p:nvSpPr>
        <p:spPr>
          <a:xfrm>
            <a:off x="992665" y="3228896"/>
            <a:ext cx="7941310" cy="3058954"/>
          </a:xfrm>
          <a:prstGeom prst="rect">
            <a:avLst/>
          </a:prstGeom>
        </p:spPr>
        <p:txBody>
          <a:bodyPr spcFirstLastPara="1" wrap="square" lIns="91425" tIns="91425" rIns="91425" bIns="91425" anchor="t" anchorCtr="0">
            <a:noAutofit/>
          </a:bodyPr>
          <a:lstStyle/>
          <a:p>
            <a:pPr marL="342900" lvl="0" indent="-342900">
              <a:lnSpc>
                <a:spcPct val="107000"/>
              </a:lnSpc>
              <a:spcAft>
                <a:spcPts val="800"/>
              </a:spcAft>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We started off developing PRIDD by conducting semi-structured </a:t>
            </a:r>
            <a:r>
              <a:rPr lang="en-US" sz="1200" dirty="0">
                <a:effectLst/>
                <a:latin typeface="Calibri" panose="020F0502020204030204" pitchFamily="34" charset="0"/>
                <a:ea typeface="Calibri" panose="020F0502020204030204" pitchFamily="34" charset="0"/>
                <a:cs typeface="Times New Roman" panose="02020603050405020304" pitchFamily="18" charset="0"/>
              </a:rPr>
              <a:t>interviews with 65 people individually and in small groups from around the world to understand how their dermatological condition affected them. </a:t>
            </a:r>
          </a:p>
          <a:p>
            <a:pPr marL="342900" lvl="0" indent="-342900">
              <a:lnSpc>
                <a:spcPct val="107000"/>
              </a:lnSpc>
              <a:spcAft>
                <a:spcPts val="800"/>
              </a:spcAft>
              <a:buFont typeface="Arial" panose="020B0604020202020204" pitchFamily="34" charset="0"/>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Thematic analysis of those data identified 263 reported impacts that cut across dermatological conditions and geographical regions.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These shared impacts fell into five broad groups: physical, psychological, social, financial and daily life and responsibilities impacts. </a:t>
            </a:r>
          </a:p>
          <a:p>
            <a:pPr marL="342900" lvl="0" indent="-342900">
              <a:lnSpc>
                <a:spcPct val="107000"/>
              </a:lnSpc>
              <a:spcAft>
                <a:spcPts val="800"/>
              </a:spcAft>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Together, these groups form the conceptual framework of impact shown here. </a:t>
            </a:r>
          </a:p>
          <a:p>
            <a:pPr marL="342900" lvl="0" indent="-342900">
              <a:lnSpc>
                <a:spcPct val="107000"/>
              </a:lnSpc>
              <a:spcAft>
                <a:spcPts val="800"/>
              </a:spcAft>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We refined this through our global Delphi study of over 1,000 patients and pilot testing.</a:t>
            </a:r>
          </a:p>
          <a:p>
            <a:pPr marL="342900" lvl="0" indent="-342900">
              <a:lnSpc>
                <a:spcPct val="107000"/>
              </a:lnSpc>
              <a:spcAft>
                <a:spcPts val="800"/>
              </a:spcAft>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Together, these studies produced a version of PRIDD with 26-items across these 5 domains</a:t>
            </a:r>
          </a:p>
          <a:p>
            <a:pPr marL="0" lvl="0" indent="0" algn="l" rtl="0">
              <a:spcBef>
                <a:spcPts val="0"/>
              </a:spcBef>
              <a:spcAft>
                <a:spcPts val="0"/>
              </a:spcAft>
              <a:buNone/>
            </a:pPr>
            <a:endParaRPr lang="en-GB" dirty="0"/>
          </a:p>
        </p:txBody>
      </p:sp>
    </p:spTree>
    <p:extLst>
      <p:ext uri="{BB962C8B-B14F-4D97-AF65-F5344CB8AC3E}">
        <p14:creationId xmlns:p14="http://schemas.microsoft.com/office/powerpoint/2010/main" val="2491225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Next, we performed two rounds of psychometric testing.</a:t>
            </a:r>
          </a:p>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In the first round, we conducted a cross-sectional survey of 483 participants and used factor analyses and Rasch analysis to determine the final set of domains and items.</a:t>
            </a:r>
          </a:p>
          <a:p>
            <a:endParaRPr lang="en-GB" dirty="0"/>
          </a:p>
        </p:txBody>
      </p:sp>
      <p:sp>
        <p:nvSpPr>
          <p:cNvPr id="4" name="Slide Number Placeholder 3"/>
          <p:cNvSpPr>
            <a:spLocks noGrp="1"/>
          </p:cNvSpPr>
          <p:nvPr>
            <p:ph type="sldNum" sz="quarter" idx="5"/>
          </p:nvPr>
        </p:nvSpPr>
        <p:spPr/>
        <p:txBody>
          <a:bodyPr/>
          <a:lstStyle/>
          <a:p>
            <a:fld id="{A93BF9FB-57C2-42B1-A36F-51902770C92E}" type="slidenum">
              <a:rPr lang="en-GB" smtClean="0"/>
              <a:t>6</a:t>
            </a:fld>
            <a:endParaRPr lang="en-GB"/>
          </a:p>
        </p:txBody>
      </p:sp>
    </p:spTree>
    <p:extLst>
      <p:ext uri="{BB962C8B-B14F-4D97-AF65-F5344CB8AC3E}">
        <p14:creationId xmlns:p14="http://schemas.microsoft.com/office/powerpoint/2010/main" val="562220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d863e7ddba_0_54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8" name="Google Shape;1068;gd863e7ddba_0_544:notes"/>
          <p:cNvSpPr txBox="1">
            <a:spLocks noGrp="1"/>
          </p:cNvSpPr>
          <p:nvPr>
            <p:ph type="body" idx="1"/>
          </p:nvPr>
        </p:nvSpPr>
        <p:spPr>
          <a:xfrm>
            <a:off x="992665" y="3228896"/>
            <a:ext cx="7941310" cy="3058954"/>
          </a:xfrm>
          <a:prstGeom prst="rect">
            <a:avLst/>
          </a:prstGeom>
        </p:spPr>
        <p:txBody>
          <a:bodyPr spcFirstLastPara="1" wrap="square" lIns="91425" tIns="91425" rIns="91425" bIns="91425" anchor="t" anchorCtr="0">
            <a:noAutofit/>
          </a:bodyPr>
          <a:lstStyle/>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original 5-domain conceptual framework was not supported by a confirmatory factor analysis. An exploratory factor analysis suggested that the financial impact domain and daily life and responsibilities domain should be combined.</a:t>
            </a:r>
          </a:p>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A Rasch analysis supported each of the resulting four domains and items that misfit the Rasch model were removed.</a:t>
            </a:r>
          </a:p>
          <a:p>
            <a:pPr marL="342900" lvl="0" indent="-342900">
              <a:lnSpc>
                <a:spcPct val="107000"/>
              </a:lnSpc>
              <a:spcAft>
                <a:spcPts val="800"/>
              </a:spcAft>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This resulted in the final 16-item PRIDD with 4 domains. </a:t>
            </a:r>
          </a:p>
          <a:p>
            <a:pPr marL="0" lvl="0" indent="0" algn="l" rtl="0">
              <a:spcBef>
                <a:spcPts val="0"/>
              </a:spcBef>
              <a:spcAft>
                <a:spcPts val="0"/>
              </a:spcAft>
              <a:buNone/>
            </a:pPr>
            <a:endParaRPr lang="en-US" dirty="0"/>
          </a:p>
        </p:txBody>
      </p:sp>
    </p:spTree>
    <p:extLst>
      <p:ext uri="{BB962C8B-B14F-4D97-AF65-F5344CB8AC3E}">
        <p14:creationId xmlns:p14="http://schemas.microsoft.com/office/powerpoint/2010/main" val="2097008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Finally, we conducted a longitudinal survey of 504 participants with two time points 2-4 weeks apart to test 6 measurement properties: structural validity, internal consistency, construct validity, test-retest reliability, measurement error and responsiveness.</a:t>
            </a:r>
          </a:p>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We also sought to establish the interpretability information including floor and ceiling effects, score bandings, and MIC. </a:t>
            </a:r>
          </a:p>
          <a:p>
            <a:pPr marL="342900" lvl="0" indent="-342900">
              <a:lnSpc>
                <a:spcPct val="107000"/>
              </a:lnSpc>
              <a:spcAft>
                <a:spcPts val="800"/>
              </a:spcAft>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We used COSMIN’s standardised criteria to test each of these measurement properties, so PRIDD was tested in the same way as the measures in our systematic review were. </a:t>
            </a:r>
          </a:p>
          <a:p>
            <a:endParaRPr lang="en-US" dirty="0">
              <a:cs typeface="Calibri"/>
            </a:endParaRPr>
          </a:p>
        </p:txBody>
      </p:sp>
      <p:sp>
        <p:nvSpPr>
          <p:cNvPr id="4" name="Slide Number Placeholder 3"/>
          <p:cNvSpPr>
            <a:spLocks noGrp="1"/>
          </p:cNvSpPr>
          <p:nvPr>
            <p:ph type="sldNum" sz="quarter" idx="5"/>
          </p:nvPr>
        </p:nvSpPr>
        <p:spPr/>
        <p:txBody>
          <a:bodyPr/>
          <a:lstStyle/>
          <a:p>
            <a:fld id="{3D14661B-7231-1440-B544-D8B934E902A7}" type="slidenum">
              <a:rPr lang="en-GB" smtClean="0"/>
              <a:t>8</a:t>
            </a:fld>
            <a:endParaRPr lang="en-GB"/>
          </a:p>
        </p:txBody>
      </p:sp>
    </p:spTree>
    <p:extLst>
      <p:ext uri="{BB962C8B-B14F-4D97-AF65-F5344CB8AC3E}">
        <p14:creationId xmlns:p14="http://schemas.microsoft.com/office/powerpoint/2010/main" val="1391971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In COSMIN terminology, we found ‘very good’ evidence for a sufficient rating – the highest possible score – for structural validity, internal consistency, construct validity, test-retest reliability and measurement error.</a:t>
            </a:r>
          </a:p>
          <a:p>
            <a:pPr marL="342900" lvl="0" indent="-342900">
              <a:lnSpc>
                <a:spcPct val="107000"/>
              </a:lnSpc>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We were unable to establish the MIC as the anchor was not sufficiently correlated to be used. </a:t>
            </a:r>
          </a:p>
          <a:p>
            <a:pPr marL="342900" lvl="0" indent="-342900">
              <a:lnSpc>
                <a:spcPct val="107000"/>
              </a:lnSpc>
              <a:spcAft>
                <a:spcPts val="800"/>
              </a:spcAft>
              <a:buFont typeface="Symbol" panose="05050102010706020507" pitchFamily="18" charset="2"/>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Responsiveness was insufficient. These also relied on the same anchor, so we will be retesting these properties in our current study.</a:t>
            </a:r>
          </a:p>
          <a:p>
            <a:endParaRPr lang="en-US" dirty="0">
              <a:cs typeface="Calibri"/>
            </a:endParaRPr>
          </a:p>
        </p:txBody>
      </p:sp>
      <p:sp>
        <p:nvSpPr>
          <p:cNvPr id="4" name="Slide Number Placeholder 3"/>
          <p:cNvSpPr>
            <a:spLocks noGrp="1"/>
          </p:cNvSpPr>
          <p:nvPr>
            <p:ph type="sldNum" sz="quarter" idx="5"/>
          </p:nvPr>
        </p:nvSpPr>
        <p:spPr/>
        <p:txBody>
          <a:bodyPr/>
          <a:lstStyle/>
          <a:p>
            <a:fld id="{3D14661B-7231-1440-B544-D8B934E902A7}" type="slidenum">
              <a:rPr lang="en-GB" smtClean="0"/>
              <a:t>9</a:t>
            </a:fld>
            <a:endParaRPr lang="en-GB"/>
          </a:p>
        </p:txBody>
      </p:sp>
    </p:spTree>
    <p:extLst>
      <p:ext uri="{BB962C8B-B14F-4D97-AF65-F5344CB8AC3E}">
        <p14:creationId xmlns:p14="http://schemas.microsoft.com/office/powerpoint/2010/main" val="3927649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90467" y="1004153"/>
            <a:ext cx="5981600" cy="32440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6400"/>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1090467" y="4210467"/>
            <a:ext cx="4559600" cy="940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2400"/>
            </a:lvl2pPr>
            <a:lvl3pPr lvl="2" algn="ctr">
              <a:lnSpc>
                <a:spcPct val="100000"/>
              </a:lnSpc>
              <a:spcBef>
                <a:spcPts val="0"/>
              </a:spcBef>
              <a:spcAft>
                <a:spcPts val="0"/>
              </a:spcAft>
              <a:buSzPts val="1800"/>
              <a:buNone/>
              <a:defRPr sz="2400"/>
            </a:lvl3pPr>
            <a:lvl4pPr lvl="3" algn="ctr">
              <a:lnSpc>
                <a:spcPct val="100000"/>
              </a:lnSpc>
              <a:spcBef>
                <a:spcPts val="0"/>
              </a:spcBef>
              <a:spcAft>
                <a:spcPts val="0"/>
              </a:spcAft>
              <a:buSzPts val="1800"/>
              <a:buNone/>
              <a:defRPr sz="2400"/>
            </a:lvl4pPr>
            <a:lvl5pPr lvl="4" algn="ctr">
              <a:lnSpc>
                <a:spcPct val="100000"/>
              </a:lnSpc>
              <a:spcBef>
                <a:spcPts val="0"/>
              </a:spcBef>
              <a:spcAft>
                <a:spcPts val="0"/>
              </a:spcAft>
              <a:buSzPts val="1800"/>
              <a:buNone/>
              <a:defRPr sz="2400"/>
            </a:lvl5pPr>
            <a:lvl6pPr lvl="5" algn="ctr">
              <a:lnSpc>
                <a:spcPct val="100000"/>
              </a:lnSpc>
              <a:spcBef>
                <a:spcPts val="0"/>
              </a:spcBef>
              <a:spcAft>
                <a:spcPts val="0"/>
              </a:spcAft>
              <a:buSzPts val="1800"/>
              <a:buNone/>
              <a:defRPr sz="2400"/>
            </a:lvl6pPr>
            <a:lvl7pPr lvl="6" algn="ctr">
              <a:lnSpc>
                <a:spcPct val="100000"/>
              </a:lnSpc>
              <a:spcBef>
                <a:spcPts val="0"/>
              </a:spcBef>
              <a:spcAft>
                <a:spcPts val="0"/>
              </a:spcAft>
              <a:buSzPts val="1800"/>
              <a:buNone/>
              <a:defRPr sz="2400"/>
            </a:lvl7pPr>
            <a:lvl8pPr lvl="7" algn="ctr">
              <a:lnSpc>
                <a:spcPct val="100000"/>
              </a:lnSpc>
              <a:spcBef>
                <a:spcPts val="0"/>
              </a:spcBef>
              <a:spcAft>
                <a:spcPts val="0"/>
              </a:spcAft>
              <a:buSzPts val="1800"/>
              <a:buNone/>
              <a:defRPr sz="2400"/>
            </a:lvl8pPr>
            <a:lvl9pPr lvl="8" algn="ctr">
              <a:lnSpc>
                <a:spcPct val="100000"/>
              </a:lnSpc>
              <a:spcBef>
                <a:spcPts val="0"/>
              </a:spcBef>
              <a:spcAft>
                <a:spcPts val="0"/>
              </a:spcAft>
              <a:buSzPts val="1800"/>
              <a:buNone/>
              <a:defRPr sz="2400"/>
            </a:lvl9pPr>
          </a:lstStyle>
          <a:p>
            <a:endParaRPr/>
          </a:p>
        </p:txBody>
      </p:sp>
      <p:grpSp>
        <p:nvGrpSpPr>
          <p:cNvPr id="11" name="Google Shape;11;p2"/>
          <p:cNvGrpSpPr/>
          <p:nvPr/>
        </p:nvGrpSpPr>
        <p:grpSpPr>
          <a:xfrm>
            <a:off x="1" y="3950568"/>
            <a:ext cx="5844441" cy="2908233"/>
            <a:chOff x="0" y="2962925"/>
            <a:chExt cx="4383331" cy="2181175"/>
          </a:xfrm>
        </p:grpSpPr>
        <p:sp>
          <p:nvSpPr>
            <p:cNvPr id="12" name="Google Shape;12;p2"/>
            <p:cNvSpPr/>
            <p:nvPr/>
          </p:nvSpPr>
          <p:spPr>
            <a:xfrm>
              <a:off x="0" y="2962925"/>
              <a:ext cx="4383331" cy="2181175"/>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 name="Google Shape;13;p2"/>
            <p:cNvSpPr/>
            <p:nvPr/>
          </p:nvSpPr>
          <p:spPr>
            <a:xfrm>
              <a:off x="0" y="3246738"/>
              <a:ext cx="4101773" cy="1893722"/>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4" name="Google Shape;14;p2"/>
          <p:cNvGrpSpPr/>
          <p:nvPr/>
        </p:nvGrpSpPr>
        <p:grpSpPr>
          <a:xfrm>
            <a:off x="7353269" y="-160"/>
            <a:ext cx="4838823" cy="3451527"/>
            <a:chOff x="5514951" y="-120"/>
            <a:chExt cx="3629117" cy="2588645"/>
          </a:xfrm>
        </p:grpSpPr>
        <p:sp>
          <p:nvSpPr>
            <p:cNvPr id="15" name="Google Shape;15;p2"/>
            <p:cNvSpPr/>
            <p:nvPr/>
          </p:nvSpPr>
          <p:spPr>
            <a:xfrm rot="-5400000">
              <a:off x="6035187" y="-520356"/>
              <a:ext cx="2588645" cy="3629117"/>
            </a:xfrm>
            <a:custGeom>
              <a:avLst/>
              <a:gdLst/>
              <a:ahLst/>
              <a:cxnLst/>
              <a:rect l="l" t="t" r="r" b="b"/>
              <a:pathLst>
                <a:path w="104634" h="92680" extrusionOk="0">
                  <a:moveTo>
                    <a:pt x="104634" y="0"/>
                  </a:moveTo>
                  <a:cubicBezTo>
                    <a:pt x="90329" y="7368"/>
                    <a:pt x="74649" y="32164"/>
                    <a:pt x="71094" y="50425"/>
                  </a:cubicBezTo>
                  <a:cubicBezTo>
                    <a:pt x="63755" y="77744"/>
                    <a:pt x="35203" y="88810"/>
                    <a:pt x="0" y="92680"/>
                  </a:cubicBezTo>
                  <a:lnTo>
                    <a:pt x="104634" y="92680"/>
                  </a:lnTo>
                  <a:lnTo>
                    <a:pt x="1046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 name="Google Shape;16;p2"/>
            <p:cNvSpPr/>
            <p:nvPr/>
          </p:nvSpPr>
          <p:spPr>
            <a:xfrm rot="-5400000">
              <a:off x="6215556" y="-495299"/>
              <a:ext cx="2433327" cy="3423697"/>
            </a:xfrm>
            <a:custGeom>
              <a:avLst/>
              <a:gdLst/>
              <a:ahLst/>
              <a:cxnLst/>
              <a:rect l="l" t="t" r="r" b="b"/>
              <a:pathLst>
                <a:path w="98356" h="87434" extrusionOk="0">
                  <a:moveTo>
                    <a:pt x="98356" y="0"/>
                  </a:moveTo>
                  <a:cubicBezTo>
                    <a:pt x="84051" y="7368"/>
                    <a:pt x="74677" y="26918"/>
                    <a:pt x="71094" y="45179"/>
                  </a:cubicBezTo>
                  <a:cubicBezTo>
                    <a:pt x="63727" y="72498"/>
                    <a:pt x="35203" y="83564"/>
                    <a:pt x="0" y="87434"/>
                  </a:cubicBezTo>
                  <a:lnTo>
                    <a:pt x="98356" y="87434"/>
                  </a:lnTo>
                  <a:lnTo>
                    <a:pt x="9835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51180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133"/>
        <p:cNvGrpSpPr/>
        <p:nvPr/>
      </p:nvGrpSpPr>
      <p:grpSpPr>
        <a:xfrm>
          <a:off x="0" y="0"/>
          <a:ext cx="0" cy="0"/>
          <a:chOff x="0" y="0"/>
          <a:chExt cx="0" cy="0"/>
        </a:xfrm>
      </p:grpSpPr>
      <p:sp>
        <p:nvSpPr>
          <p:cNvPr id="134" name="Google Shape;134;p16"/>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 name="Google Shape;135;p16"/>
          <p:cNvSpPr txBox="1">
            <a:spLocks noGrp="1"/>
          </p:cNvSpPr>
          <p:nvPr>
            <p:ph type="subTitle" idx="1"/>
          </p:nvPr>
        </p:nvSpPr>
        <p:spPr>
          <a:xfrm>
            <a:off x="1984649" y="3130553"/>
            <a:ext cx="43816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36" name="Google Shape;136;p16"/>
          <p:cNvSpPr txBox="1">
            <a:spLocks noGrp="1"/>
          </p:cNvSpPr>
          <p:nvPr>
            <p:ph type="subTitle" idx="2"/>
          </p:nvPr>
        </p:nvSpPr>
        <p:spPr>
          <a:xfrm>
            <a:off x="1984673" y="3611613"/>
            <a:ext cx="43816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7" name="Google Shape;137;p16"/>
          <p:cNvSpPr txBox="1">
            <a:spLocks noGrp="1"/>
          </p:cNvSpPr>
          <p:nvPr>
            <p:ph type="subTitle" idx="3"/>
          </p:nvPr>
        </p:nvSpPr>
        <p:spPr>
          <a:xfrm>
            <a:off x="1984649" y="1643033"/>
            <a:ext cx="43816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38" name="Google Shape;138;p16"/>
          <p:cNvSpPr txBox="1">
            <a:spLocks noGrp="1"/>
          </p:cNvSpPr>
          <p:nvPr>
            <p:ph type="subTitle" idx="4"/>
          </p:nvPr>
        </p:nvSpPr>
        <p:spPr>
          <a:xfrm>
            <a:off x="1984673" y="2124093"/>
            <a:ext cx="43816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9" name="Google Shape;139;p16"/>
          <p:cNvSpPr txBox="1">
            <a:spLocks noGrp="1"/>
          </p:cNvSpPr>
          <p:nvPr>
            <p:ph type="subTitle" idx="5"/>
          </p:nvPr>
        </p:nvSpPr>
        <p:spPr>
          <a:xfrm>
            <a:off x="1984649" y="4618073"/>
            <a:ext cx="43816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40" name="Google Shape;140;p16"/>
          <p:cNvSpPr txBox="1">
            <a:spLocks noGrp="1"/>
          </p:cNvSpPr>
          <p:nvPr>
            <p:ph type="subTitle" idx="6"/>
          </p:nvPr>
        </p:nvSpPr>
        <p:spPr>
          <a:xfrm>
            <a:off x="1984673" y="5099133"/>
            <a:ext cx="4381600" cy="1124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141" name="Google Shape;141;p16"/>
          <p:cNvGrpSpPr/>
          <p:nvPr/>
        </p:nvGrpSpPr>
        <p:grpSpPr>
          <a:xfrm rot="10800000">
            <a:off x="7074507" y="2"/>
            <a:ext cx="5117493" cy="2901941"/>
            <a:chOff x="5" y="2967051"/>
            <a:chExt cx="3838120" cy="2176456"/>
          </a:xfrm>
        </p:grpSpPr>
        <p:sp>
          <p:nvSpPr>
            <p:cNvPr id="142" name="Google Shape;142;p16"/>
            <p:cNvSpPr/>
            <p:nvPr/>
          </p:nvSpPr>
          <p:spPr>
            <a:xfrm flipH="1">
              <a:off x="5" y="2967051"/>
              <a:ext cx="3838120" cy="2176455"/>
            </a:xfrm>
            <a:custGeom>
              <a:avLst/>
              <a:gdLst/>
              <a:ahLst/>
              <a:cxnLst/>
              <a:rect l="l" t="t" r="r" b="b"/>
              <a:pathLst>
                <a:path w="105923" h="60065" extrusionOk="0">
                  <a:moveTo>
                    <a:pt x="105923" y="0"/>
                  </a:moveTo>
                  <a:cubicBezTo>
                    <a:pt x="94585" y="36911"/>
                    <a:pt x="50641" y="50837"/>
                    <a:pt x="1" y="60065"/>
                  </a:cubicBezTo>
                  <a:lnTo>
                    <a:pt x="105923" y="60065"/>
                  </a:lnTo>
                  <a:lnTo>
                    <a:pt x="1059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 name="Google Shape;143;p16"/>
            <p:cNvSpPr/>
            <p:nvPr/>
          </p:nvSpPr>
          <p:spPr>
            <a:xfrm flipH="1">
              <a:off x="6" y="3232074"/>
              <a:ext cx="3632196" cy="1911432"/>
            </a:xfrm>
            <a:custGeom>
              <a:avLst/>
              <a:gdLst/>
              <a:ahLst/>
              <a:cxnLst/>
              <a:rect l="l" t="t" r="r" b="b"/>
              <a:pathLst>
                <a:path w="100240" h="52751" extrusionOk="0">
                  <a:moveTo>
                    <a:pt x="100240" y="1"/>
                  </a:moveTo>
                  <a:cubicBezTo>
                    <a:pt x="90281" y="32410"/>
                    <a:pt x="44480" y="44648"/>
                    <a:pt x="1" y="52751"/>
                  </a:cubicBezTo>
                  <a:lnTo>
                    <a:pt x="100240" y="52751"/>
                  </a:lnTo>
                  <a:lnTo>
                    <a:pt x="100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4083985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
  <p:cSld name="Title and text ">
    <p:spTree>
      <p:nvGrpSpPr>
        <p:cNvPr id="1" name="Shape 177"/>
        <p:cNvGrpSpPr/>
        <p:nvPr/>
      </p:nvGrpSpPr>
      <p:grpSpPr>
        <a:xfrm>
          <a:off x="0" y="0"/>
          <a:ext cx="0" cy="0"/>
          <a:chOff x="0" y="0"/>
          <a:chExt cx="0" cy="0"/>
        </a:xfrm>
      </p:grpSpPr>
      <p:sp>
        <p:nvSpPr>
          <p:cNvPr id="178" name="Google Shape;178;p19"/>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9" name="Google Shape;179;p19"/>
          <p:cNvSpPr txBox="1">
            <a:spLocks noGrp="1"/>
          </p:cNvSpPr>
          <p:nvPr>
            <p:ph type="subTitle" idx="1"/>
          </p:nvPr>
        </p:nvSpPr>
        <p:spPr>
          <a:xfrm>
            <a:off x="952400" y="2120900"/>
            <a:ext cx="10287200" cy="4018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grpSp>
        <p:nvGrpSpPr>
          <p:cNvPr id="180" name="Google Shape;180;p19"/>
          <p:cNvGrpSpPr/>
          <p:nvPr/>
        </p:nvGrpSpPr>
        <p:grpSpPr>
          <a:xfrm>
            <a:off x="8758288" y="79"/>
            <a:ext cx="3433713" cy="2709772"/>
            <a:chOff x="6568715" y="59"/>
            <a:chExt cx="2575285" cy="2032329"/>
          </a:xfrm>
        </p:grpSpPr>
        <p:sp>
          <p:nvSpPr>
            <p:cNvPr id="181" name="Google Shape;181;p19"/>
            <p:cNvSpPr/>
            <p:nvPr/>
          </p:nvSpPr>
          <p:spPr>
            <a:xfrm rot="10800000">
              <a:off x="6568715" y="59"/>
              <a:ext cx="2575285" cy="2032329"/>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 name="Google Shape;182;p19"/>
            <p:cNvSpPr/>
            <p:nvPr/>
          </p:nvSpPr>
          <p:spPr>
            <a:xfrm rot="10800000">
              <a:off x="6734135" y="3428"/>
              <a:ext cx="2409864" cy="1764493"/>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594939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183"/>
        <p:cNvGrpSpPr/>
        <p:nvPr/>
      </p:nvGrpSpPr>
      <p:grpSpPr>
        <a:xfrm>
          <a:off x="0" y="0"/>
          <a:ext cx="0" cy="0"/>
          <a:chOff x="0" y="0"/>
          <a:chExt cx="0" cy="0"/>
        </a:xfrm>
      </p:grpSpPr>
      <p:sp>
        <p:nvSpPr>
          <p:cNvPr id="184" name="Google Shape;184;p20"/>
          <p:cNvSpPr txBox="1">
            <a:spLocks noGrp="1"/>
          </p:cNvSpPr>
          <p:nvPr>
            <p:ph type="title"/>
          </p:nvPr>
        </p:nvSpPr>
        <p:spPr>
          <a:xfrm>
            <a:off x="952400" y="1007000"/>
            <a:ext cx="4686400" cy="14564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85" name="Google Shape;185;p20"/>
          <p:cNvSpPr txBox="1">
            <a:spLocks noGrp="1"/>
          </p:cNvSpPr>
          <p:nvPr>
            <p:ph type="subTitle" idx="1"/>
          </p:nvPr>
        </p:nvSpPr>
        <p:spPr>
          <a:xfrm>
            <a:off x="952400" y="2463600"/>
            <a:ext cx="7150400" cy="3328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grpSp>
        <p:nvGrpSpPr>
          <p:cNvPr id="186" name="Google Shape;186;p20"/>
          <p:cNvGrpSpPr/>
          <p:nvPr/>
        </p:nvGrpSpPr>
        <p:grpSpPr>
          <a:xfrm>
            <a:off x="7292934" y="0"/>
            <a:ext cx="5330737" cy="2463565"/>
            <a:chOff x="5469700" y="0"/>
            <a:chExt cx="3998053" cy="1847674"/>
          </a:xfrm>
        </p:grpSpPr>
        <p:sp>
          <p:nvSpPr>
            <p:cNvPr id="187" name="Google Shape;187;p20"/>
            <p:cNvSpPr/>
            <p:nvPr/>
          </p:nvSpPr>
          <p:spPr>
            <a:xfrm>
              <a:off x="5469700" y="0"/>
              <a:ext cx="3998050" cy="1847674"/>
            </a:xfrm>
            <a:custGeom>
              <a:avLst/>
              <a:gdLst/>
              <a:ahLst/>
              <a:cxnLst/>
              <a:rect l="l" t="t" r="r" b="b"/>
              <a:pathLst>
                <a:path w="119025" h="56625" extrusionOk="0">
                  <a:moveTo>
                    <a:pt x="1" y="0"/>
                  </a:moveTo>
                  <a:lnTo>
                    <a:pt x="1" y="0"/>
                  </a:lnTo>
                  <a:cubicBezTo>
                    <a:pt x="15767" y="12126"/>
                    <a:pt x="56732" y="13559"/>
                    <a:pt x="72155" y="26631"/>
                  </a:cubicBezTo>
                  <a:cubicBezTo>
                    <a:pt x="84384" y="36173"/>
                    <a:pt x="93140" y="56625"/>
                    <a:pt x="107046" y="56625"/>
                  </a:cubicBezTo>
                  <a:cubicBezTo>
                    <a:pt x="110644" y="56625"/>
                    <a:pt x="114587" y="55255"/>
                    <a:pt x="119025" y="51973"/>
                  </a:cubicBezTo>
                  <a:lnTo>
                    <a:pt x="119025" y="619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 name="Google Shape;188;p20"/>
            <p:cNvSpPr/>
            <p:nvPr/>
          </p:nvSpPr>
          <p:spPr>
            <a:xfrm>
              <a:off x="5564091" y="0"/>
              <a:ext cx="3903662" cy="1645172"/>
            </a:xfrm>
            <a:custGeom>
              <a:avLst/>
              <a:gdLst/>
              <a:ahLst/>
              <a:cxnLst/>
              <a:rect l="l" t="t" r="r" b="b"/>
              <a:pathLst>
                <a:path w="116215" h="50419" extrusionOk="0">
                  <a:moveTo>
                    <a:pt x="0" y="0"/>
                  </a:moveTo>
                  <a:cubicBezTo>
                    <a:pt x="15738" y="12126"/>
                    <a:pt x="53922" y="7367"/>
                    <a:pt x="69345" y="20439"/>
                  </a:cubicBezTo>
                  <a:cubicBezTo>
                    <a:pt x="81593" y="29978"/>
                    <a:pt x="90351" y="50418"/>
                    <a:pt x="104235" y="50418"/>
                  </a:cubicBezTo>
                  <a:cubicBezTo>
                    <a:pt x="107834" y="50418"/>
                    <a:pt x="111777" y="49045"/>
                    <a:pt x="116215" y="45752"/>
                  </a:cubicBezTo>
                  <a:lnTo>
                    <a:pt x="1162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558944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2">
  <p:cSld name="Title and text 2">
    <p:spTree>
      <p:nvGrpSpPr>
        <p:cNvPr id="1" name="Shape 189"/>
        <p:cNvGrpSpPr/>
        <p:nvPr/>
      </p:nvGrpSpPr>
      <p:grpSpPr>
        <a:xfrm>
          <a:off x="0" y="0"/>
          <a:ext cx="0" cy="0"/>
          <a:chOff x="0" y="0"/>
          <a:chExt cx="0" cy="0"/>
        </a:xfrm>
      </p:grpSpPr>
      <p:sp>
        <p:nvSpPr>
          <p:cNvPr id="190" name="Google Shape;190;p21"/>
          <p:cNvSpPr txBox="1">
            <a:spLocks noGrp="1"/>
          </p:cNvSpPr>
          <p:nvPr>
            <p:ph type="title"/>
          </p:nvPr>
        </p:nvSpPr>
        <p:spPr>
          <a:xfrm>
            <a:off x="1257200" y="1553100"/>
            <a:ext cx="3543600" cy="14564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91" name="Google Shape;191;p21"/>
          <p:cNvSpPr txBox="1">
            <a:spLocks noGrp="1"/>
          </p:cNvSpPr>
          <p:nvPr>
            <p:ph type="subTitle" idx="1"/>
          </p:nvPr>
        </p:nvSpPr>
        <p:spPr>
          <a:xfrm>
            <a:off x="1257200" y="3009700"/>
            <a:ext cx="3480000" cy="1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Char char="●"/>
              <a:defRPr sz="1867"/>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Tree>
    <p:extLst>
      <p:ext uri="{BB962C8B-B14F-4D97-AF65-F5344CB8AC3E}">
        <p14:creationId xmlns:p14="http://schemas.microsoft.com/office/powerpoint/2010/main" val="3708136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197"/>
        <p:cNvGrpSpPr/>
        <p:nvPr/>
      </p:nvGrpSpPr>
      <p:grpSpPr>
        <a:xfrm>
          <a:off x="0" y="0"/>
          <a:ext cx="0" cy="0"/>
          <a:chOff x="0" y="0"/>
          <a:chExt cx="0" cy="0"/>
        </a:xfrm>
      </p:grpSpPr>
      <p:sp>
        <p:nvSpPr>
          <p:cNvPr id="198" name="Google Shape;198;p23"/>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8615024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99"/>
        <p:cNvGrpSpPr/>
        <p:nvPr/>
      </p:nvGrpSpPr>
      <p:grpSpPr>
        <a:xfrm>
          <a:off x="0" y="0"/>
          <a:ext cx="0" cy="0"/>
          <a:chOff x="0" y="0"/>
          <a:chExt cx="0" cy="0"/>
        </a:xfrm>
      </p:grpSpPr>
      <p:grpSp>
        <p:nvGrpSpPr>
          <p:cNvPr id="200" name="Google Shape;200;p24"/>
          <p:cNvGrpSpPr/>
          <p:nvPr/>
        </p:nvGrpSpPr>
        <p:grpSpPr>
          <a:xfrm>
            <a:off x="6927934" y="2703934"/>
            <a:ext cx="5264065" cy="4154225"/>
            <a:chOff x="5195950" y="2027950"/>
            <a:chExt cx="3948049" cy="3115669"/>
          </a:xfrm>
        </p:grpSpPr>
        <p:sp>
          <p:nvSpPr>
            <p:cNvPr id="201" name="Google Shape;201;p24"/>
            <p:cNvSpPr/>
            <p:nvPr/>
          </p:nvSpPr>
          <p:spPr>
            <a:xfrm flipH="1">
              <a:off x="5195950" y="2027950"/>
              <a:ext cx="3948049" cy="3115669"/>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 name="Google Shape;202;p24"/>
            <p:cNvSpPr/>
            <p:nvPr/>
          </p:nvSpPr>
          <p:spPr>
            <a:xfrm flipH="1">
              <a:off x="5449548" y="2433377"/>
              <a:ext cx="3694450" cy="2705061"/>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03" name="Google Shape;203;p24"/>
          <p:cNvGrpSpPr/>
          <p:nvPr/>
        </p:nvGrpSpPr>
        <p:grpSpPr>
          <a:xfrm>
            <a:off x="-13394" y="-13394"/>
            <a:ext cx="5264065" cy="4154225"/>
            <a:chOff x="-10046" y="-10046"/>
            <a:chExt cx="3948049" cy="3115669"/>
          </a:xfrm>
        </p:grpSpPr>
        <p:sp>
          <p:nvSpPr>
            <p:cNvPr id="204" name="Google Shape;204;p24"/>
            <p:cNvSpPr/>
            <p:nvPr/>
          </p:nvSpPr>
          <p:spPr>
            <a:xfrm rot="10800000" flipH="1">
              <a:off x="-10046" y="-10046"/>
              <a:ext cx="3948049" cy="3115669"/>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 name="Google Shape;205;p24"/>
            <p:cNvSpPr/>
            <p:nvPr/>
          </p:nvSpPr>
          <p:spPr>
            <a:xfrm rot="10800000" flipH="1">
              <a:off x="-10046" y="-4865"/>
              <a:ext cx="3694450" cy="2705061"/>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06" name="Google Shape;206;p24"/>
          <p:cNvSpPr txBox="1">
            <a:spLocks noGrp="1"/>
          </p:cNvSpPr>
          <p:nvPr>
            <p:ph type="subTitle" idx="1"/>
          </p:nvPr>
        </p:nvSpPr>
        <p:spPr>
          <a:xfrm>
            <a:off x="3505200" y="1892300"/>
            <a:ext cx="5181600" cy="2019200"/>
          </a:xfrm>
          <a:prstGeom prst="rect">
            <a:avLst/>
          </a:prstGeom>
        </p:spPr>
        <p:txBody>
          <a:bodyPr spcFirstLastPara="1" wrap="square" lIns="91425" tIns="91425" rIns="91425" bIns="91425" anchor="t" anchorCtr="0">
            <a:noAutofit/>
          </a:bodyPr>
          <a:lstStyle>
            <a:lvl1pPr lvl="0" algn="ctr">
              <a:spcBef>
                <a:spcPts val="0"/>
              </a:spcBef>
              <a:spcAft>
                <a:spcPts val="0"/>
              </a:spcAft>
              <a:buSzPts val="1800"/>
              <a:buNone/>
              <a:defRPr sz="266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7" name="Google Shape;207;p24"/>
          <p:cNvSpPr txBox="1">
            <a:spLocks noGrp="1"/>
          </p:cNvSpPr>
          <p:nvPr>
            <p:ph type="title"/>
          </p:nvPr>
        </p:nvSpPr>
        <p:spPr>
          <a:xfrm>
            <a:off x="3505200" y="4064000"/>
            <a:ext cx="5181600" cy="9908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atin typeface="Fira Sans"/>
                <a:ea typeface="Fira Sans"/>
                <a:cs typeface="Fira Sans"/>
                <a:sym typeface="Fira Sans"/>
              </a:defRPr>
            </a:lvl1pPr>
            <a:lvl2pPr lvl="1">
              <a:spcBef>
                <a:spcPts val="0"/>
              </a:spcBef>
              <a:spcAft>
                <a:spcPts val="0"/>
              </a:spcAft>
              <a:buSzPts val="2800"/>
              <a:buNone/>
              <a:defRPr>
                <a:latin typeface="Fira Sans"/>
                <a:ea typeface="Fira Sans"/>
                <a:cs typeface="Fira Sans"/>
                <a:sym typeface="Fira Sans"/>
              </a:defRPr>
            </a:lvl2pPr>
            <a:lvl3pPr lvl="2">
              <a:spcBef>
                <a:spcPts val="0"/>
              </a:spcBef>
              <a:spcAft>
                <a:spcPts val="0"/>
              </a:spcAft>
              <a:buSzPts val="2800"/>
              <a:buNone/>
              <a:defRPr>
                <a:latin typeface="Fira Sans"/>
                <a:ea typeface="Fira Sans"/>
                <a:cs typeface="Fira Sans"/>
                <a:sym typeface="Fira Sans"/>
              </a:defRPr>
            </a:lvl3pPr>
            <a:lvl4pPr lvl="3">
              <a:spcBef>
                <a:spcPts val="0"/>
              </a:spcBef>
              <a:spcAft>
                <a:spcPts val="0"/>
              </a:spcAft>
              <a:buSzPts val="2800"/>
              <a:buNone/>
              <a:defRPr>
                <a:latin typeface="Fira Sans"/>
                <a:ea typeface="Fira Sans"/>
                <a:cs typeface="Fira Sans"/>
                <a:sym typeface="Fira Sans"/>
              </a:defRPr>
            </a:lvl4pPr>
            <a:lvl5pPr lvl="4">
              <a:spcBef>
                <a:spcPts val="0"/>
              </a:spcBef>
              <a:spcAft>
                <a:spcPts val="0"/>
              </a:spcAft>
              <a:buSzPts val="2800"/>
              <a:buNone/>
              <a:defRPr>
                <a:latin typeface="Fira Sans"/>
                <a:ea typeface="Fira Sans"/>
                <a:cs typeface="Fira Sans"/>
                <a:sym typeface="Fira Sans"/>
              </a:defRPr>
            </a:lvl5pPr>
            <a:lvl6pPr lvl="5">
              <a:spcBef>
                <a:spcPts val="0"/>
              </a:spcBef>
              <a:spcAft>
                <a:spcPts val="0"/>
              </a:spcAft>
              <a:buSzPts val="2800"/>
              <a:buNone/>
              <a:defRPr>
                <a:latin typeface="Fira Sans"/>
                <a:ea typeface="Fira Sans"/>
                <a:cs typeface="Fira Sans"/>
                <a:sym typeface="Fira Sans"/>
              </a:defRPr>
            </a:lvl6pPr>
            <a:lvl7pPr lvl="6">
              <a:spcBef>
                <a:spcPts val="0"/>
              </a:spcBef>
              <a:spcAft>
                <a:spcPts val="0"/>
              </a:spcAft>
              <a:buSzPts val="2800"/>
              <a:buNone/>
              <a:defRPr>
                <a:latin typeface="Fira Sans"/>
                <a:ea typeface="Fira Sans"/>
                <a:cs typeface="Fira Sans"/>
                <a:sym typeface="Fira Sans"/>
              </a:defRPr>
            </a:lvl7pPr>
            <a:lvl8pPr lvl="7">
              <a:spcBef>
                <a:spcPts val="0"/>
              </a:spcBef>
              <a:spcAft>
                <a:spcPts val="0"/>
              </a:spcAft>
              <a:buSzPts val="2800"/>
              <a:buNone/>
              <a:defRPr>
                <a:latin typeface="Fira Sans"/>
                <a:ea typeface="Fira Sans"/>
                <a:cs typeface="Fira Sans"/>
                <a:sym typeface="Fira Sans"/>
              </a:defRPr>
            </a:lvl8pPr>
            <a:lvl9pPr lvl="8">
              <a:spcBef>
                <a:spcPts val="0"/>
              </a:spcBef>
              <a:spcAft>
                <a:spcPts val="0"/>
              </a:spcAft>
              <a:buSzPts val="2800"/>
              <a:buNone/>
              <a:defRPr>
                <a:latin typeface="Fira Sans"/>
                <a:ea typeface="Fira Sans"/>
                <a:cs typeface="Fira Sans"/>
                <a:sym typeface="Fira Sans"/>
              </a:defRPr>
            </a:lvl9pPr>
          </a:lstStyle>
          <a:p>
            <a:endParaRPr/>
          </a:p>
        </p:txBody>
      </p:sp>
    </p:spTree>
    <p:extLst>
      <p:ext uri="{BB962C8B-B14F-4D97-AF65-F5344CB8AC3E}">
        <p14:creationId xmlns:p14="http://schemas.microsoft.com/office/powerpoint/2010/main" val="4243001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221"/>
        <p:cNvGrpSpPr/>
        <p:nvPr/>
      </p:nvGrpSpPr>
      <p:grpSpPr>
        <a:xfrm>
          <a:off x="0" y="0"/>
          <a:ext cx="0" cy="0"/>
          <a:chOff x="0" y="0"/>
          <a:chExt cx="0" cy="0"/>
        </a:xfrm>
      </p:grpSpPr>
      <p:grpSp>
        <p:nvGrpSpPr>
          <p:cNvPr id="222" name="Google Shape;222;p26"/>
          <p:cNvGrpSpPr/>
          <p:nvPr/>
        </p:nvGrpSpPr>
        <p:grpSpPr>
          <a:xfrm>
            <a:off x="-7" y="1593920"/>
            <a:ext cx="4154225" cy="5264065"/>
            <a:chOff x="-6" y="1195439"/>
            <a:chExt cx="3115669" cy="3948049"/>
          </a:xfrm>
        </p:grpSpPr>
        <p:sp>
          <p:nvSpPr>
            <p:cNvPr id="223" name="Google Shape;223;p26"/>
            <p:cNvSpPr/>
            <p:nvPr/>
          </p:nvSpPr>
          <p:spPr>
            <a:xfrm rot="5400000" flipH="1">
              <a:off x="-416196" y="1611629"/>
              <a:ext cx="3948049" cy="3115669"/>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 name="Google Shape;224;p26"/>
            <p:cNvSpPr/>
            <p:nvPr/>
          </p:nvSpPr>
          <p:spPr>
            <a:xfrm rot="5400000" flipH="1">
              <a:off x="-489520" y="1943732"/>
              <a:ext cx="3694450" cy="2705061"/>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25" name="Google Shape;225;p26"/>
          <p:cNvSpPr txBox="1">
            <a:spLocks noGrp="1"/>
          </p:cNvSpPr>
          <p:nvPr>
            <p:ph type="title"/>
          </p:nvPr>
        </p:nvSpPr>
        <p:spPr>
          <a:xfrm>
            <a:off x="2434800" y="427500"/>
            <a:ext cx="7322400" cy="131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12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26" name="Google Shape;226;p26"/>
          <p:cNvSpPr txBox="1">
            <a:spLocks noGrp="1"/>
          </p:cNvSpPr>
          <p:nvPr>
            <p:ph type="subTitle" idx="1"/>
          </p:nvPr>
        </p:nvSpPr>
        <p:spPr>
          <a:xfrm>
            <a:off x="3415233" y="2197100"/>
            <a:ext cx="5393200" cy="162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227" name="Google Shape;227;p26"/>
          <p:cNvGrpSpPr/>
          <p:nvPr/>
        </p:nvGrpSpPr>
        <p:grpSpPr>
          <a:xfrm rot="-5400000">
            <a:off x="7482868" y="554934"/>
            <a:ext cx="5264065" cy="4154225"/>
            <a:chOff x="5195950" y="2027950"/>
            <a:chExt cx="3948049" cy="3115669"/>
          </a:xfrm>
        </p:grpSpPr>
        <p:sp>
          <p:nvSpPr>
            <p:cNvPr id="228" name="Google Shape;228;p26"/>
            <p:cNvSpPr/>
            <p:nvPr/>
          </p:nvSpPr>
          <p:spPr>
            <a:xfrm flipH="1">
              <a:off x="5195950" y="2027950"/>
              <a:ext cx="3948049" cy="3115669"/>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 name="Google Shape;229;p26"/>
            <p:cNvSpPr/>
            <p:nvPr/>
          </p:nvSpPr>
          <p:spPr>
            <a:xfrm flipH="1">
              <a:off x="5449548" y="2433377"/>
              <a:ext cx="3694450" cy="2705061"/>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9190801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231"/>
        <p:cNvGrpSpPr/>
        <p:nvPr/>
      </p:nvGrpSpPr>
      <p:grpSpPr>
        <a:xfrm>
          <a:off x="0" y="0"/>
          <a:ext cx="0" cy="0"/>
          <a:chOff x="0" y="0"/>
          <a:chExt cx="0" cy="0"/>
        </a:xfrm>
      </p:grpSpPr>
      <p:grpSp>
        <p:nvGrpSpPr>
          <p:cNvPr id="232" name="Google Shape;232;p27"/>
          <p:cNvGrpSpPr/>
          <p:nvPr/>
        </p:nvGrpSpPr>
        <p:grpSpPr>
          <a:xfrm>
            <a:off x="-66" y="5558114"/>
            <a:ext cx="12192268" cy="1325287"/>
            <a:chOff x="-50" y="4168585"/>
            <a:chExt cx="9144201" cy="993965"/>
          </a:xfrm>
        </p:grpSpPr>
        <p:sp>
          <p:nvSpPr>
            <p:cNvPr id="233" name="Google Shape;233;p27"/>
            <p:cNvSpPr/>
            <p:nvPr/>
          </p:nvSpPr>
          <p:spPr>
            <a:xfrm>
              <a:off x="-50" y="4168585"/>
              <a:ext cx="9144201" cy="993965"/>
            </a:xfrm>
            <a:custGeom>
              <a:avLst/>
              <a:gdLst/>
              <a:ahLst/>
              <a:cxnLst/>
              <a:rect l="l" t="t" r="r" b="b"/>
              <a:pathLst>
                <a:path w="243213" h="26437" extrusionOk="0">
                  <a:moveTo>
                    <a:pt x="197025" y="0"/>
                  </a:moveTo>
                  <a:cubicBezTo>
                    <a:pt x="180762" y="0"/>
                    <a:pt x="163286" y="5651"/>
                    <a:pt x="142271" y="10316"/>
                  </a:cubicBezTo>
                  <a:cubicBezTo>
                    <a:pt x="132109" y="11919"/>
                    <a:pt x="118042" y="14340"/>
                    <a:pt x="103476" y="14340"/>
                  </a:cubicBezTo>
                  <a:cubicBezTo>
                    <a:pt x="99129" y="14340"/>
                    <a:pt x="94738" y="14125"/>
                    <a:pt x="90393" y="13608"/>
                  </a:cubicBezTo>
                  <a:cubicBezTo>
                    <a:pt x="76889" y="12004"/>
                    <a:pt x="59249" y="2861"/>
                    <a:pt x="44479" y="2861"/>
                  </a:cubicBezTo>
                  <a:cubicBezTo>
                    <a:pt x="42605" y="2775"/>
                    <a:pt x="40823" y="2734"/>
                    <a:pt x="39124" y="2734"/>
                  </a:cubicBezTo>
                  <a:cubicBezTo>
                    <a:pt x="17308" y="2734"/>
                    <a:pt x="9345" y="9549"/>
                    <a:pt x="0" y="17406"/>
                  </a:cubicBezTo>
                  <a:lnTo>
                    <a:pt x="0" y="26436"/>
                  </a:lnTo>
                  <a:lnTo>
                    <a:pt x="243213" y="26436"/>
                  </a:lnTo>
                  <a:lnTo>
                    <a:pt x="243213" y="17237"/>
                  </a:lnTo>
                  <a:cubicBezTo>
                    <a:pt x="236292" y="9838"/>
                    <a:pt x="223210" y="4717"/>
                    <a:pt x="206949" y="779"/>
                  </a:cubicBezTo>
                  <a:cubicBezTo>
                    <a:pt x="203679" y="240"/>
                    <a:pt x="200378" y="0"/>
                    <a:pt x="1970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 name="Google Shape;234;p27"/>
            <p:cNvSpPr/>
            <p:nvPr/>
          </p:nvSpPr>
          <p:spPr>
            <a:xfrm>
              <a:off x="-50" y="4322055"/>
              <a:ext cx="9144201" cy="840492"/>
            </a:xfrm>
            <a:custGeom>
              <a:avLst/>
              <a:gdLst/>
              <a:ahLst/>
              <a:cxnLst/>
              <a:rect l="l" t="t" r="r" b="b"/>
              <a:pathLst>
                <a:path w="243213" h="22355" extrusionOk="0">
                  <a:moveTo>
                    <a:pt x="196992" y="1"/>
                  </a:moveTo>
                  <a:cubicBezTo>
                    <a:pt x="180739" y="1"/>
                    <a:pt x="163272" y="4771"/>
                    <a:pt x="142271" y="8710"/>
                  </a:cubicBezTo>
                  <a:cubicBezTo>
                    <a:pt x="132839" y="10538"/>
                    <a:pt x="119357" y="12228"/>
                    <a:pt x="105336" y="12228"/>
                  </a:cubicBezTo>
                  <a:cubicBezTo>
                    <a:pt x="100371" y="12228"/>
                    <a:pt x="95337" y="12016"/>
                    <a:pt x="90393" y="11523"/>
                  </a:cubicBezTo>
                  <a:cubicBezTo>
                    <a:pt x="76889" y="10144"/>
                    <a:pt x="59249" y="2408"/>
                    <a:pt x="44479" y="2408"/>
                  </a:cubicBezTo>
                  <a:cubicBezTo>
                    <a:pt x="42629" y="2338"/>
                    <a:pt x="40867" y="2304"/>
                    <a:pt x="39187" y="2304"/>
                  </a:cubicBezTo>
                  <a:cubicBezTo>
                    <a:pt x="17324" y="2304"/>
                    <a:pt x="9354" y="8068"/>
                    <a:pt x="0" y="14730"/>
                  </a:cubicBezTo>
                  <a:lnTo>
                    <a:pt x="0" y="22354"/>
                  </a:lnTo>
                  <a:lnTo>
                    <a:pt x="243213" y="22354"/>
                  </a:lnTo>
                  <a:lnTo>
                    <a:pt x="243213" y="14590"/>
                  </a:lnTo>
                  <a:cubicBezTo>
                    <a:pt x="236292" y="8316"/>
                    <a:pt x="223210" y="3983"/>
                    <a:pt x="206949" y="664"/>
                  </a:cubicBezTo>
                  <a:cubicBezTo>
                    <a:pt x="203668" y="205"/>
                    <a:pt x="200356" y="1"/>
                    <a:pt x="1969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0690475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235"/>
        <p:cNvGrpSpPr/>
        <p:nvPr/>
      </p:nvGrpSpPr>
      <p:grpSpPr>
        <a:xfrm>
          <a:off x="0" y="0"/>
          <a:ext cx="0" cy="0"/>
          <a:chOff x="0" y="0"/>
          <a:chExt cx="0" cy="0"/>
        </a:xfrm>
      </p:grpSpPr>
      <p:grpSp>
        <p:nvGrpSpPr>
          <p:cNvPr id="236" name="Google Shape;236;p28"/>
          <p:cNvGrpSpPr/>
          <p:nvPr/>
        </p:nvGrpSpPr>
        <p:grpSpPr>
          <a:xfrm>
            <a:off x="7543401" y="3866369"/>
            <a:ext cx="4648612" cy="2991647"/>
            <a:chOff x="5657550" y="2899776"/>
            <a:chExt cx="3486459" cy="2243735"/>
          </a:xfrm>
        </p:grpSpPr>
        <p:sp>
          <p:nvSpPr>
            <p:cNvPr id="237" name="Google Shape;237;p28"/>
            <p:cNvSpPr/>
            <p:nvPr/>
          </p:nvSpPr>
          <p:spPr>
            <a:xfrm>
              <a:off x="5657550" y="2899776"/>
              <a:ext cx="3486456" cy="2243728"/>
            </a:xfrm>
            <a:custGeom>
              <a:avLst/>
              <a:gdLst/>
              <a:ahLst/>
              <a:cxnLst/>
              <a:rect l="l" t="t" r="r" b="b"/>
              <a:pathLst>
                <a:path w="105923" h="60065" extrusionOk="0">
                  <a:moveTo>
                    <a:pt x="105923" y="0"/>
                  </a:moveTo>
                  <a:cubicBezTo>
                    <a:pt x="94585" y="36911"/>
                    <a:pt x="50641" y="50837"/>
                    <a:pt x="1" y="60065"/>
                  </a:cubicBezTo>
                  <a:lnTo>
                    <a:pt x="105923" y="60065"/>
                  </a:lnTo>
                  <a:lnTo>
                    <a:pt x="1059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 name="Google Shape;238;p28"/>
            <p:cNvSpPr/>
            <p:nvPr/>
          </p:nvSpPr>
          <p:spPr>
            <a:xfrm>
              <a:off x="5844609" y="3172997"/>
              <a:ext cx="3299400" cy="1970514"/>
            </a:xfrm>
            <a:custGeom>
              <a:avLst/>
              <a:gdLst/>
              <a:ahLst/>
              <a:cxnLst/>
              <a:rect l="l" t="t" r="r" b="b"/>
              <a:pathLst>
                <a:path w="100240" h="52751" extrusionOk="0">
                  <a:moveTo>
                    <a:pt x="100240" y="1"/>
                  </a:moveTo>
                  <a:cubicBezTo>
                    <a:pt x="90281" y="32410"/>
                    <a:pt x="44480" y="44648"/>
                    <a:pt x="1" y="52751"/>
                  </a:cubicBezTo>
                  <a:lnTo>
                    <a:pt x="100240" y="52751"/>
                  </a:lnTo>
                  <a:lnTo>
                    <a:pt x="100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39" name="Google Shape;239;p28"/>
          <p:cNvGrpSpPr/>
          <p:nvPr/>
        </p:nvGrpSpPr>
        <p:grpSpPr>
          <a:xfrm>
            <a:off x="1" y="2"/>
            <a:ext cx="4648612" cy="2991647"/>
            <a:chOff x="0" y="1"/>
            <a:chExt cx="3486459" cy="2243735"/>
          </a:xfrm>
        </p:grpSpPr>
        <p:sp>
          <p:nvSpPr>
            <p:cNvPr id="240" name="Google Shape;240;p28"/>
            <p:cNvSpPr/>
            <p:nvPr/>
          </p:nvSpPr>
          <p:spPr>
            <a:xfrm rot="10800000">
              <a:off x="3" y="8"/>
              <a:ext cx="3486456" cy="2243728"/>
            </a:xfrm>
            <a:custGeom>
              <a:avLst/>
              <a:gdLst/>
              <a:ahLst/>
              <a:cxnLst/>
              <a:rect l="l" t="t" r="r" b="b"/>
              <a:pathLst>
                <a:path w="105923" h="60065" extrusionOk="0">
                  <a:moveTo>
                    <a:pt x="105923" y="0"/>
                  </a:moveTo>
                  <a:cubicBezTo>
                    <a:pt x="94585" y="36911"/>
                    <a:pt x="50641" y="50837"/>
                    <a:pt x="1" y="60065"/>
                  </a:cubicBezTo>
                  <a:lnTo>
                    <a:pt x="105923" y="60065"/>
                  </a:lnTo>
                  <a:lnTo>
                    <a:pt x="1059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28"/>
            <p:cNvSpPr/>
            <p:nvPr/>
          </p:nvSpPr>
          <p:spPr>
            <a:xfrm rot="10800000">
              <a:off x="0" y="1"/>
              <a:ext cx="3299400" cy="1970514"/>
            </a:xfrm>
            <a:custGeom>
              <a:avLst/>
              <a:gdLst/>
              <a:ahLst/>
              <a:cxnLst/>
              <a:rect l="l" t="t" r="r" b="b"/>
              <a:pathLst>
                <a:path w="100240" h="52751" extrusionOk="0">
                  <a:moveTo>
                    <a:pt x="100240" y="1"/>
                  </a:moveTo>
                  <a:cubicBezTo>
                    <a:pt x="90281" y="32410"/>
                    <a:pt x="44480" y="44648"/>
                    <a:pt x="1" y="52751"/>
                  </a:cubicBezTo>
                  <a:lnTo>
                    <a:pt x="100240" y="52751"/>
                  </a:lnTo>
                  <a:lnTo>
                    <a:pt x="100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7618761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5DE91-E97C-4724-8D93-01D57B7BD46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FA3167B-AC28-41B9-A28C-D65EBD76C0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5356531-5FF1-4224-8DE9-71BFED3D6630}"/>
              </a:ext>
            </a:extLst>
          </p:cNvPr>
          <p:cNvSpPr>
            <a:spLocks noGrp="1"/>
          </p:cNvSpPr>
          <p:nvPr>
            <p:ph type="dt" sz="half" idx="10"/>
          </p:nvPr>
        </p:nvSpPr>
        <p:spPr/>
        <p:txBody>
          <a:bodyPr/>
          <a:lstStyle/>
          <a:p>
            <a:fld id="{C73A8141-FE5D-44FF-A899-81452D34BB84}" type="datetimeFigureOut">
              <a:rPr lang="en-CA" smtClean="0"/>
              <a:t>2023-07-03</a:t>
            </a:fld>
            <a:endParaRPr lang="en-CA"/>
          </a:p>
        </p:txBody>
      </p:sp>
      <p:sp>
        <p:nvSpPr>
          <p:cNvPr id="5" name="Footer Placeholder 4">
            <a:extLst>
              <a:ext uri="{FF2B5EF4-FFF2-40B4-BE49-F238E27FC236}">
                <a16:creationId xmlns:a16="http://schemas.microsoft.com/office/drawing/2014/main" id="{AA1FCD0A-63D5-49A2-BEC7-48D55407BD4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AE5F85-3590-42B8-9592-48B5D5E47B3E}"/>
              </a:ext>
            </a:extLst>
          </p:cNvPr>
          <p:cNvSpPr>
            <a:spLocks noGrp="1"/>
          </p:cNvSpPr>
          <p:nvPr>
            <p:ph type="sldNum" sz="quarter" idx="12"/>
          </p:nvPr>
        </p:nvSpPr>
        <p:spPr/>
        <p:txBody>
          <a:bodyPr/>
          <a:lstStyle/>
          <a:p>
            <a:fld id="{18EE2480-963C-45B7-8DD8-F6009603DE7C}" type="slidenum">
              <a:rPr lang="en-CA" smtClean="0"/>
              <a:t>‹#›</a:t>
            </a:fld>
            <a:endParaRPr lang="en-CA"/>
          </a:p>
        </p:txBody>
      </p:sp>
      <p:grpSp>
        <p:nvGrpSpPr>
          <p:cNvPr id="7" name="Google Shape;194;p22">
            <a:extLst>
              <a:ext uri="{FF2B5EF4-FFF2-40B4-BE49-F238E27FC236}">
                <a16:creationId xmlns:a16="http://schemas.microsoft.com/office/drawing/2014/main" id="{866E30F0-C0A7-EEEF-D0E7-562C98E17C67}"/>
              </a:ext>
            </a:extLst>
          </p:cNvPr>
          <p:cNvGrpSpPr/>
          <p:nvPr userDrawn="1"/>
        </p:nvGrpSpPr>
        <p:grpSpPr>
          <a:xfrm rot="10800000" flipH="1">
            <a:off x="7433764" y="5210402"/>
            <a:ext cx="5023205" cy="1647599"/>
            <a:chOff x="5094775" y="0"/>
            <a:chExt cx="4049231" cy="1415625"/>
          </a:xfrm>
        </p:grpSpPr>
        <p:sp>
          <p:nvSpPr>
            <p:cNvPr id="8" name="Google Shape;195;p22">
              <a:extLst>
                <a:ext uri="{FF2B5EF4-FFF2-40B4-BE49-F238E27FC236}">
                  <a16:creationId xmlns:a16="http://schemas.microsoft.com/office/drawing/2014/main" id="{69FE5B82-7E7C-987B-5DCB-142D1B16D036}"/>
                </a:ext>
              </a:extLst>
            </p:cNvPr>
            <p:cNvSpPr/>
            <p:nvPr/>
          </p:nvSpPr>
          <p:spPr>
            <a:xfrm>
              <a:off x="5094775" y="0"/>
              <a:ext cx="4049230" cy="1415625"/>
            </a:xfrm>
            <a:custGeom>
              <a:avLst/>
              <a:gdLst/>
              <a:ahLst/>
              <a:cxnLst/>
              <a:rect l="l" t="t" r="r" b="b"/>
              <a:pathLst>
                <a:path w="119025" h="56625" extrusionOk="0">
                  <a:moveTo>
                    <a:pt x="1" y="0"/>
                  </a:moveTo>
                  <a:lnTo>
                    <a:pt x="1" y="0"/>
                  </a:lnTo>
                  <a:cubicBezTo>
                    <a:pt x="15767" y="12126"/>
                    <a:pt x="56732" y="13559"/>
                    <a:pt x="72155" y="26631"/>
                  </a:cubicBezTo>
                  <a:cubicBezTo>
                    <a:pt x="84384" y="36173"/>
                    <a:pt x="93140" y="56625"/>
                    <a:pt x="107046" y="56625"/>
                  </a:cubicBezTo>
                  <a:cubicBezTo>
                    <a:pt x="110644" y="56625"/>
                    <a:pt x="114587" y="55255"/>
                    <a:pt x="119025" y="51973"/>
                  </a:cubicBezTo>
                  <a:lnTo>
                    <a:pt x="119025" y="619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 name="Google Shape;196;p22">
              <a:extLst>
                <a:ext uri="{FF2B5EF4-FFF2-40B4-BE49-F238E27FC236}">
                  <a16:creationId xmlns:a16="http://schemas.microsoft.com/office/drawing/2014/main" id="{4AABAE3B-60D2-9AB3-D05B-1BA7F9C11CA8}"/>
                </a:ext>
              </a:extLst>
            </p:cNvPr>
            <p:cNvSpPr/>
            <p:nvPr/>
          </p:nvSpPr>
          <p:spPr>
            <a:xfrm>
              <a:off x="5190372" y="0"/>
              <a:ext cx="3953634" cy="1260475"/>
            </a:xfrm>
            <a:custGeom>
              <a:avLst/>
              <a:gdLst/>
              <a:ahLst/>
              <a:cxnLst/>
              <a:rect l="l" t="t" r="r" b="b"/>
              <a:pathLst>
                <a:path w="116215" h="50419" extrusionOk="0">
                  <a:moveTo>
                    <a:pt x="0" y="0"/>
                  </a:moveTo>
                  <a:cubicBezTo>
                    <a:pt x="15738" y="12126"/>
                    <a:pt x="53922" y="7367"/>
                    <a:pt x="69345" y="20439"/>
                  </a:cubicBezTo>
                  <a:cubicBezTo>
                    <a:pt x="81593" y="29978"/>
                    <a:pt x="90351" y="50418"/>
                    <a:pt x="104235" y="50418"/>
                  </a:cubicBezTo>
                  <a:cubicBezTo>
                    <a:pt x="107834" y="50418"/>
                    <a:pt x="111777" y="49045"/>
                    <a:pt x="116215" y="45752"/>
                  </a:cubicBezTo>
                  <a:lnTo>
                    <a:pt x="1162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71906086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2" name="Google Shape;32;p5"/>
          <p:cNvSpPr txBox="1">
            <a:spLocks noGrp="1"/>
          </p:cNvSpPr>
          <p:nvPr>
            <p:ph type="subTitle" idx="1"/>
          </p:nvPr>
        </p:nvSpPr>
        <p:spPr>
          <a:xfrm>
            <a:off x="6075441" y="1640317"/>
            <a:ext cx="3674800" cy="5224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33" name="Google Shape;33;p5"/>
          <p:cNvSpPr txBox="1">
            <a:spLocks noGrp="1"/>
          </p:cNvSpPr>
          <p:nvPr>
            <p:ph type="subTitle" idx="2"/>
          </p:nvPr>
        </p:nvSpPr>
        <p:spPr>
          <a:xfrm>
            <a:off x="6075433" y="2162717"/>
            <a:ext cx="3674800" cy="1134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4" name="Google Shape;34;p5"/>
          <p:cNvSpPr txBox="1">
            <a:spLocks noGrp="1"/>
          </p:cNvSpPr>
          <p:nvPr>
            <p:ph type="title" idx="3" hasCustomPrompt="1"/>
          </p:nvPr>
        </p:nvSpPr>
        <p:spPr>
          <a:xfrm>
            <a:off x="9877033" y="1640340"/>
            <a:ext cx="1134000" cy="1002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56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t>xx%</a:t>
            </a:r>
          </a:p>
        </p:txBody>
      </p:sp>
      <p:sp>
        <p:nvSpPr>
          <p:cNvPr id="35" name="Google Shape;35;p5"/>
          <p:cNvSpPr txBox="1">
            <a:spLocks noGrp="1"/>
          </p:cNvSpPr>
          <p:nvPr>
            <p:ph type="subTitle" idx="4"/>
          </p:nvPr>
        </p:nvSpPr>
        <p:spPr>
          <a:xfrm>
            <a:off x="6075441" y="3925017"/>
            <a:ext cx="3674800" cy="5224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36" name="Google Shape;36;p5"/>
          <p:cNvSpPr txBox="1">
            <a:spLocks noGrp="1"/>
          </p:cNvSpPr>
          <p:nvPr>
            <p:ph type="subTitle" idx="5"/>
          </p:nvPr>
        </p:nvSpPr>
        <p:spPr>
          <a:xfrm>
            <a:off x="6075433" y="4447417"/>
            <a:ext cx="3674800" cy="1134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 name="Google Shape;37;p5"/>
          <p:cNvSpPr txBox="1">
            <a:spLocks noGrp="1"/>
          </p:cNvSpPr>
          <p:nvPr>
            <p:ph type="title" idx="6" hasCustomPrompt="1"/>
          </p:nvPr>
        </p:nvSpPr>
        <p:spPr>
          <a:xfrm>
            <a:off x="9877033" y="3925141"/>
            <a:ext cx="1134000" cy="1002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56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t>xx%</a:t>
            </a:r>
          </a:p>
        </p:txBody>
      </p:sp>
      <p:grpSp>
        <p:nvGrpSpPr>
          <p:cNvPr id="38" name="Google Shape;38;p5"/>
          <p:cNvGrpSpPr/>
          <p:nvPr/>
        </p:nvGrpSpPr>
        <p:grpSpPr>
          <a:xfrm>
            <a:off x="7818400" y="1"/>
            <a:ext cx="4373600" cy="3451500"/>
            <a:chOff x="5863800" y="0"/>
            <a:chExt cx="3280200" cy="2588625"/>
          </a:xfrm>
        </p:grpSpPr>
        <p:sp>
          <p:nvSpPr>
            <p:cNvPr id="39" name="Google Shape;39;p5"/>
            <p:cNvSpPr/>
            <p:nvPr/>
          </p:nvSpPr>
          <p:spPr>
            <a:xfrm rot="10800000">
              <a:off x="5863800" y="0"/>
              <a:ext cx="3280200" cy="2588625"/>
            </a:xfrm>
            <a:custGeom>
              <a:avLst/>
              <a:gdLst/>
              <a:ahLst/>
              <a:cxnLst/>
              <a:rect l="l" t="t" r="r" b="b"/>
              <a:pathLst>
                <a:path w="131208" h="103545" extrusionOk="0">
                  <a:moveTo>
                    <a:pt x="0" y="1"/>
                  </a:moveTo>
                  <a:lnTo>
                    <a:pt x="0" y="103545"/>
                  </a:lnTo>
                  <a:lnTo>
                    <a:pt x="131208" y="103545"/>
                  </a:lnTo>
                  <a:cubicBezTo>
                    <a:pt x="121088" y="90157"/>
                    <a:pt x="95862" y="79092"/>
                    <a:pt x="67453" y="75652"/>
                  </a:cubicBezTo>
                  <a:cubicBezTo>
                    <a:pt x="41882" y="72155"/>
                    <a:pt x="745" y="3543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 name="Google Shape;40;p5"/>
            <p:cNvSpPr/>
            <p:nvPr/>
          </p:nvSpPr>
          <p:spPr>
            <a:xfrm rot="10800000">
              <a:off x="6074500" y="4300"/>
              <a:ext cx="3069500" cy="2247475"/>
            </a:xfrm>
            <a:custGeom>
              <a:avLst/>
              <a:gdLst/>
              <a:ahLst/>
              <a:cxnLst/>
              <a:rect l="l" t="t" r="r" b="b"/>
              <a:pathLst>
                <a:path w="122780" h="89899" extrusionOk="0">
                  <a:moveTo>
                    <a:pt x="0" y="0"/>
                  </a:moveTo>
                  <a:lnTo>
                    <a:pt x="0" y="89899"/>
                  </a:lnTo>
                  <a:lnTo>
                    <a:pt x="122780" y="89899"/>
                  </a:lnTo>
                  <a:cubicBezTo>
                    <a:pt x="112689" y="76511"/>
                    <a:pt x="87462" y="65446"/>
                    <a:pt x="59053" y="62006"/>
                  </a:cubicBezTo>
                  <a:cubicBezTo>
                    <a:pt x="33483" y="58509"/>
                    <a:pt x="745" y="35403"/>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1" name="Google Shape;41;p5"/>
          <p:cNvGrpSpPr/>
          <p:nvPr/>
        </p:nvGrpSpPr>
        <p:grpSpPr>
          <a:xfrm>
            <a:off x="1" y="4063567"/>
            <a:ext cx="4927895" cy="2794429"/>
            <a:chOff x="0" y="3047675"/>
            <a:chExt cx="3695921" cy="2095822"/>
          </a:xfrm>
        </p:grpSpPr>
        <p:sp>
          <p:nvSpPr>
            <p:cNvPr id="42" name="Google Shape;42;p5"/>
            <p:cNvSpPr/>
            <p:nvPr/>
          </p:nvSpPr>
          <p:spPr>
            <a:xfrm flipH="1">
              <a:off x="3" y="3047675"/>
              <a:ext cx="3695918" cy="2095818"/>
            </a:xfrm>
            <a:custGeom>
              <a:avLst/>
              <a:gdLst/>
              <a:ahLst/>
              <a:cxnLst/>
              <a:rect l="l" t="t" r="r" b="b"/>
              <a:pathLst>
                <a:path w="105923" h="60065" extrusionOk="0">
                  <a:moveTo>
                    <a:pt x="105923" y="0"/>
                  </a:moveTo>
                  <a:cubicBezTo>
                    <a:pt x="94585" y="36911"/>
                    <a:pt x="50641" y="50837"/>
                    <a:pt x="1" y="60065"/>
                  </a:cubicBezTo>
                  <a:lnTo>
                    <a:pt x="105923" y="60065"/>
                  </a:lnTo>
                  <a:lnTo>
                    <a:pt x="1059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 name="Google Shape;43;p5"/>
            <p:cNvSpPr/>
            <p:nvPr/>
          </p:nvSpPr>
          <p:spPr>
            <a:xfrm flipH="1">
              <a:off x="0" y="3302883"/>
              <a:ext cx="3497624" cy="1840614"/>
            </a:xfrm>
            <a:custGeom>
              <a:avLst/>
              <a:gdLst/>
              <a:ahLst/>
              <a:cxnLst/>
              <a:rect l="l" t="t" r="r" b="b"/>
              <a:pathLst>
                <a:path w="100240" h="52751" extrusionOk="0">
                  <a:moveTo>
                    <a:pt x="100240" y="1"/>
                  </a:moveTo>
                  <a:cubicBezTo>
                    <a:pt x="90281" y="32410"/>
                    <a:pt x="44480" y="44648"/>
                    <a:pt x="1" y="52751"/>
                  </a:cubicBezTo>
                  <a:lnTo>
                    <a:pt x="100240" y="52751"/>
                  </a:lnTo>
                  <a:lnTo>
                    <a:pt x="100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8739410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75"/>
        <p:cNvGrpSpPr/>
        <p:nvPr/>
      </p:nvGrpSpPr>
      <p:grpSpPr>
        <a:xfrm>
          <a:off x="0" y="0"/>
          <a:ext cx="0" cy="0"/>
          <a:chOff x="0" y="0"/>
          <a:chExt cx="0" cy="0"/>
        </a:xfrm>
      </p:grpSpPr>
      <p:grpSp>
        <p:nvGrpSpPr>
          <p:cNvPr id="76" name="Google Shape;76;p10"/>
          <p:cNvGrpSpPr/>
          <p:nvPr/>
        </p:nvGrpSpPr>
        <p:grpSpPr>
          <a:xfrm>
            <a:off x="6274055" y="-1444965"/>
            <a:ext cx="6483612" cy="6056932"/>
            <a:chOff x="4705541" y="-1083724"/>
            <a:chExt cx="4862709" cy="4542699"/>
          </a:xfrm>
        </p:grpSpPr>
        <p:sp>
          <p:nvSpPr>
            <p:cNvPr id="77" name="Google Shape;77;p10"/>
            <p:cNvSpPr/>
            <p:nvPr/>
          </p:nvSpPr>
          <p:spPr>
            <a:xfrm rot="10800000">
              <a:off x="5451447" y="2178710"/>
              <a:ext cx="4103878" cy="1280265"/>
            </a:xfrm>
            <a:custGeom>
              <a:avLst/>
              <a:gdLst/>
              <a:ahLst/>
              <a:cxnLst/>
              <a:rect l="l" t="t" r="r" b="b"/>
              <a:pathLst>
                <a:path w="34391" h="10729" extrusionOk="0">
                  <a:moveTo>
                    <a:pt x="34390" y="10729"/>
                  </a:moveTo>
                  <a:lnTo>
                    <a:pt x="1" y="10729"/>
                  </a:lnTo>
                  <a:cubicBezTo>
                    <a:pt x="115" y="9757"/>
                    <a:pt x="345" y="8796"/>
                    <a:pt x="711" y="7888"/>
                  </a:cubicBezTo>
                  <a:cubicBezTo>
                    <a:pt x="1536" y="5777"/>
                    <a:pt x="3197" y="3751"/>
                    <a:pt x="5443" y="3437"/>
                  </a:cubicBezTo>
                  <a:cubicBezTo>
                    <a:pt x="6415" y="3291"/>
                    <a:pt x="7376" y="3479"/>
                    <a:pt x="8295" y="3824"/>
                  </a:cubicBezTo>
                  <a:cubicBezTo>
                    <a:pt x="9622" y="4315"/>
                    <a:pt x="11105" y="3918"/>
                    <a:pt x="12003" y="2832"/>
                  </a:cubicBezTo>
                  <a:cubicBezTo>
                    <a:pt x="13905" y="554"/>
                    <a:pt x="17185" y="1"/>
                    <a:pt x="19723" y="1526"/>
                  </a:cubicBezTo>
                  <a:cubicBezTo>
                    <a:pt x="20193" y="1818"/>
                    <a:pt x="20632" y="2152"/>
                    <a:pt x="21040" y="2518"/>
                  </a:cubicBezTo>
                  <a:cubicBezTo>
                    <a:pt x="22220" y="3563"/>
                    <a:pt x="23286" y="4785"/>
                    <a:pt x="24769" y="5234"/>
                  </a:cubicBezTo>
                  <a:cubicBezTo>
                    <a:pt x="26315" y="5704"/>
                    <a:pt x="28007" y="5234"/>
                    <a:pt x="29595" y="5548"/>
                  </a:cubicBezTo>
                  <a:cubicBezTo>
                    <a:pt x="31925" y="6018"/>
                    <a:pt x="33627" y="8138"/>
                    <a:pt x="34306" y="10405"/>
                  </a:cubicBezTo>
                  <a:cubicBezTo>
                    <a:pt x="34338" y="10510"/>
                    <a:pt x="34369" y="10624"/>
                    <a:pt x="34390" y="107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 name="Google Shape;78;p10"/>
            <p:cNvSpPr/>
            <p:nvPr/>
          </p:nvSpPr>
          <p:spPr>
            <a:xfrm rot="10800000">
              <a:off x="4705541" y="-1083724"/>
              <a:ext cx="4862709" cy="4183299"/>
            </a:xfrm>
            <a:custGeom>
              <a:avLst/>
              <a:gdLst/>
              <a:ahLst/>
              <a:cxnLst/>
              <a:rect l="l" t="t" r="r" b="b"/>
              <a:pathLst>
                <a:path w="36699" h="26524" extrusionOk="0">
                  <a:moveTo>
                    <a:pt x="33178" y="18794"/>
                  </a:moveTo>
                  <a:cubicBezTo>
                    <a:pt x="32645" y="17258"/>
                    <a:pt x="32781" y="15576"/>
                    <a:pt x="33073" y="13988"/>
                  </a:cubicBezTo>
                  <a:cubicBezTo>
                    <a:pt x="33355" y="12390"/>
                    <a:pt x="33763" y="10802"/>
                    <a:pt x="33742" y="9183"/>
                  </a:cubicBezTo>
                  <a:cubicBezTo>
                    <a:pt x="33690" y="6498"/>
                    <a:pt x="32457" y="3970"/>
                    <a:pt x="30368" y="2278"/>
                  </a:cubicBezTo>
                  <a:cubicBezTo>
                    <a:pt x="28257" y="617"/>
                    <a:pt x="25510" y="1"/>
                    <a:pt x="22888" y="586"/>
                  </a:cubicBezTo>
                  <a:cubicBezTo>
                    <a:pt x="21258" y="962"/>
                    <a:pt x="19723" y="1808"/>
                    <a:pt x="18051" y="1881"/>
                  </a:cubicBezTo>
                  <a:cubicBezTo>
                    <a:pt x="16338" y="1954"/>
                    <a:pt x="14709" y="1192"/>
                    <a:pt x="13016" y="878"/>
                  </a:cubicBezTo>
                  <a:cubicBezTo>
                    <a:pt x="9005" y="147"/>
                    <a:pt x="4701" y="2163"/>
                    <a:pt x="2455" y="5569"/>
                  </a:cubicBezTo>
                  <a:cubicBezTo>
                    <a:pt x="219" y="8974"/>
                    <a:pt x="0" y="13539"/>
                    <a:pt x="1640" y="17279"/>
                  </a:cubicBezTo>
                  <a:cubicBezTo>
                    <a:pt x="3291" y="21008"/>
                    <a:pt x="6654" y="23871"/>
                    <a:pt x="10509" y="25197"/>
                  </a:cubicBezTo>
                  <a:cubicBezTo>
                    <a:pt x="14374" y="26524"/>
                    <a:pt x="18668" y="26378"/>
                    <a:pt x="22533" y="25082"/>
                  </a:cubicBezTo>
                  <a:cubicBezTo>
                    <a:pt x="24434" y="24445"/>
                    <a:pt x="26241" y="23557"/>
                    <a:pt x="28163" y="23014"/>
                  </a:cubicBezTo>
                  <a:cubicBezTo>
                    <a:pt x="30086" y="22460"/>
                    <a:pt x="32206" y="22293"/>
                    <a:pt x="34034" y="23098"/>
                  </a:cubicBezTo>
                  <a:lnTo>
                    <a:pt x="36698" y="21698"/>
                  </a:lnTo>
                  <a:cubicBezTo>
                    <a:pt x="35079" y="21656"/>
                    <a:pt x="33710" y="20319"/>
                    <a:pt x="33178" y="1879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79" name="Google Shape;79;p10"/>
          <p:cNvSpPr txBox="1">
            <a:spLocks noGrp="1"/>
          </p:cNvSpPr>
          <p:nvPr>
            <p:ph type="title"/>
          </p:nvPr>
        </p:nvSpPr>
        <p:spPr>
          <a:xfrm>
            <a:off x="6603433" y="732800"/>
            <a:ext cx="4636000" cy="2935600"/>
          </a:xfrm>
          <a:prstGeom prst="rect">
            <a:avLst/>
          </a:prstGeom>
        </p:spPr>
        <p:txBody>
          <a:bodyPr spcFirstLastPara="1" wrap="square" lIns="91425" tIns="91425" rIns="91425" bIns="91425" anchor="t" anchorCtr="0">
            <a:noAutofit/>
          </a:bodyPr>
          <a:lstStyle>
            <a:lvl1pPr lvl="0" algn="r">
              <a:spcBef>
                <a:spcPts val="0"/>
              </a:spcBef>
              <a:spcAft>
                <a:spcPts val="0"/>
              </a:spcAft>
              <a:buSzPts val="2800"/>
              <a:buNone/>
              <a:defRPr sz="4267">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extLst>
      <p:ext uri="{BB962C8B-B14F-4D97-AF65-F5344CB8AC3E}">
        <p14:creationId xmlns:p14="http://schemas.microsoft.com/office/powerpoint/2010/main" val="425026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4"/>
        <p:cNvGrpSpPr/>
        <p:nvPr/>
      </p:nvGrpSpPr>
      <p:grpSpPr>
        <a:xfrm>
          <a:off x="0" y="0"/>
          <a:ext cx="0" cy="0"/>
          <a:chOff x="0" y="0"/>
          <a:chExt cx="0" cy="0"/>
        </a:xfrm>
      </p:grpSpPr>
      <p:sp>
        <p:nvSpPr>
          <p:cNvPr id="45" name="Google Shape;45;p6"/>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6" name="Google Shape;46;p6"/>
          <p:cNvGrpSpPr/>
          <p:nvPr/>
        </p:nvGrpSpPr>
        <p:grpSpPr>
          <a:xfrm>
            <a:off x="-25333" y="3847965"/>
            <a:ext cx="3088884" cy="3023225"/>
            <a:chOff x="38" y="2499575"/>
            <a:chExt cx="2672662" cy="2615850"/>
          </a:xfrm>
        </p:grpSpPr>
        <p:sp>
          <p:nvSpPr>
            <p:cNvPr id="47" name="Google Shape;47;p6"/>
            <p:cNvSpPr/>
            <p:nvPr/>
          </p:nvSpPr>
          <p:spPr>
            <a:xfrm rot="5400000">
              <a:off x="28445" y="2471170"/>
              <a:ext cx="2615850" cy="2672659"/>
            </a:xfrm>
            <a:custGeom>
              <a:avLst/>
              <a:gdLst/>
              <a:ahLst/>
              <a:cxnLst/>
              <a:rect l="l" t="t" r="r" b="b"/>
              <a:pathLst>
                <a:path w="104634" h="92680" extrusionOk="0">
                  <a:moveTo>
                    <a:pt x="104634" y="0"/>
                  </a:moveTo>
                  <a:cubicBezTo>
                    <a:pt x="90329" y="7368"/>
                    <a:pt x="74649" y="32164"/>
                    <a:pt x="71094" y="50425"/>
                  </a:cubicBezTo>
                  <a:cubicBezTo>
                    <a:pt x="63755" y="77744"/>
                    <a:pt x="35203" y="88810"/>
                    <a:pt x="0" y="92680"/>
                  </a:cubicBezTo>
                  <a:lnTo>
                    <a:pt x="104634" y="92680"/>
                  </a:lnTo>
                  <a:lnTo>
                    <a:pt x="1046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 name="Google Shape;48;p6"/>
            <p:cNvSpPr/>
            <p:nvPr/>
          </p:nvSpPr>
          <p:spPr>
            <a:xfrm rot="5400000">
              <a:off x="31277" y="2625286"/>
              <a:ext cx="2458900" cy="2521378"/>
            </a:xfrm>
            <a:custGeom>
              <a:avLst/>
              <a:gdLst/>
              <a:ahLst/>
              <a:cxnLst/>
              <a:rect l="l" t="t" r="r" b="b"/>
              <a:pathLst>
                <a:path w="98356" h="87434" extrusionOk="0">
                  <a:moveTo>
                    <a:pt x="98356" y="0"/>
                  </a:moveTo>
                  <a:cubicBezTo>
                    <a:pt x="84051" y="7368"/>
                    <a:pt x="74677" y="26918"/>
                    <a:pt x="71094" y="45179"/>
                  </a:cubicBezTo>
                  <a:cubicBezTo>
                    <a:pt x="63727" y="72498"/>
                    <a:pt x="35203" y="83564"/>
                    <a:pt x="0" y="87434"/>
                  </a:cubicBezTo>
                  <a:lnTo>
                    <a:pt x="98356" y="87434"/>
                  </a:lnTo>
                  <a:lnTo>
                    <a:pt x="9835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034783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9"/>
        <p:cNvGrpSpPr/>
        <p:nvPr/>
      </p:nvGrpSpPr>
      <p:grpSpPr>
        <a:xfrm>
          <a:off x="0" y="0"/>
          <a:ext cx="0" cy="0"/>
          <a:chOff x="0" y="0"/>
          <a:chExt cx="0" cy="0"/>
        </a:xfrm>
      </p:grpSpPr>
      <p:grpSp>
        <p:nvGrpSpPr>
          <p:cNvPr id="50" name="Google Shape;50;p7"/>
          <p:cNvGrpSpPr/>
          <p:nvPr/>
        </p:nvGrpSpPr>
        <p:grpSpPr>
          <a:xfrm>
            <a:off x="7927624" y="3080800"/>
            <a:ext cx="4264533" cy="3777328"/>
            <a:chOff x="5945718" y="2310600"/>
            <a:chExt cx="3198400" cy="2832996"/>
          </a:xfrm>
        </p:grpSpPr>
        <p:sp>
          <p:nvSpPr>
            <p:cNvPr id="51" name="Google Shape;51;p7"/>
            <p:cNvSpPr/>
            <p:nvPr/>
          </p:nvSpPr>
          <p:spPr>
            <a:xfrm>
              <a:off x="5945718" y="2310600"/>
              <a:ext cx="3198400" cy="2832996"/>
            </a:xfrm>
            <a:custGeom>
              <a:avLst/>
              <a:gdLst/>
              <a:ahLst/>
              <a:cxnLst/>
              <a:rect l="l" t="t" r="r" b="b"/>
              <a:pathLst>
                <a:path w="104634" h="92680" extrusionOk="0">
                  <a:moveTo>
                    <a:pt x="104634" y="0"/>
                  </a:moveTo>
                  <a:cubicBezTo>
                    <a:pt x="90329" y="7368"/>
                    <a:pt x="74649" y="32164"/>
                    <a:pt x="71094" y="50425"/>
                  </a:cubicBezTo>
                  <a:cubicBezTo>
                    <a:pt x="63755" y="77744"/>
                    <a:pt x="35203" y="88810"/>
                    <a:pt x="0" y="92680"/>
                  </a:cubicBezTo>
                  <a:lnTo>
                    <a:pt x="104634" y="92680"/>
                  </a:lnTo>
                  <a:lnTo>
                    <a:pt x="1046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 name="Google Shape;52;p7"/>
            <p:cNvSpPr/>
            <p:nvPr/>
          </p:nvSpPr>
          <p:spPr>
            <a:xfrm>
              <a:off x="6137614" y="2470951"/>
              <a:ext cx="3006497" cy="2672639"/>
            </a:xfrm>
            <a:custGeom>
              <a:avLst/>
              <a:gdLst/>
              <a:ahLst/>
              <a:cxnLst/>
              <a:rect l="l" t="t" r="r" b="b"/>
              <a:pathLst>
                <a:path w="98356" h="87434" extrusionOk="0">
                  <a:moveTo>
                    <a:pt x="98356" y="0"/>
                  </a:moveTo>
                  <a:cubicBezTo>
                    <a:pt x="84051" y="7368"/>
                    <a:pt x="74677" y="26918"/>
                    <a:pt x="71094" y="45179"/>
                  </a:cubicBezTo>
                  <a:cubicBezTo>
                    <a:pt x="63727" y="72498"/>
                    <a:pt x="35203" y="83564"/>
                    <a:pt x="0" y="87434"/>
                  </a:cubicBezTo>
                  <a:lnTo>
                    <a:pt x="98356" y="87434"/>
                  </a:lnTo>
                  <a:lnTo>
                    <a:pt x="9835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3" name="Google Shape;53;p7"/>
          <p:cNvSpPr txBox="1">
            <a:spLocks noGrp="1"/>
          </p:cNvSpPr>
          <p:nvPr>
            <p:ph type="subTitle" idx="1"/>
          </p:nvPr>
        </p:nvSpPr>
        <p:spPr>
          <a:xfrm>
            <a:off x="952400" y="2362200"/>
            <a:ext cx="5052000" cy="377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AutoNum type="arabicPeriod"/>
              <a:defRPr sz="1867"/>
            </a:lvl1pPr>
            <a:lvl2pPr lvl="1" rtl="0">
              <a:lnSpc>
                <a:spcPct val="100000"/>
              </a:lnSpc>
              <a:spcBef>
                <a:spcPts val="0"/>
              </a:spcBef>
              <a:spcAft>
                <a:spcPts val="0"/>
              </a:spcAft>
              <a:buSzPts val="1400"/>
              <a:buAutoNum type="alphaLcPeriod"/>
              <a:defRPr/>
            </a:lvl2pPr>
            <a:lvl3pPr lvl="2" rtl="0">
              <a:lnSpc>
                <a:spcPct val="100000"/>
              </a:lnSpc>
              <a:spcBef>
                <a:spcPts val="0"/>
              </a:spcBef>
              <a:spcAft>
                <a:spcPts val="0"/>
              </a:spcAft>
              <a:buSzPts val="1400"/>
              <a:buAutoNum type="romanLcPeriod"/>
              <a:defRPr/>
            </a:lvl3pPr>
            <a:lvl4pPr lvl="3" rtl="0">
              <a:lnSpc>
                <a:spcPct val="100000"/>
              </a:lnSpc>
              <a:spcBef>
                <a:spcPts val="0"/>
              </a:spcBef>
              <a:spcAft>
                <a:spcPts val="0"/>
              </a:spcAft>
              <a:buSzPts val="1400"/>
              <a:buAutoNum type="arabicPeriod"/>
              <a:defRPr/>
            </a:lvl4pPr>
            <a:lvl5pPr lvl="4" rtl="0">
              <a:lnSpc>
                <a:spcPct val="100000"/>
              </a:lnSpc>
              <a:spcBef>
                <a:spcPts val="0"/>
              </a:spcBef>
              <a:spcAft>
                <a:spcPts val="0"/>
              </a:spcAft>
              <a:buSzPts val="1400"/>
              <a:buAutoNum type="alphaLcPeriod"/>
              <a:defRPr/>
            </a:lvl5pPr>
            <a:lvl6pPr lvl="5" rtl="0">
              <a:lnSpc>
                <a:spcPct val="100000"/>
              </a:lnSpc>
              <a:spcBef>
                <a:spcPts val="0"/>
              </a:spcBef>
              <a:spcAft>
                <a:spcPts val="0"/>
              </a:spcAft>
              <a:buSzPts val="1400"/>
              <a:buAutoNum type="romanLcPeriod"/>
              <a:defRPr/>
            </a:lvl6pPr>
            <a:lvl7pPr lvl="6" rtl="0">
              <a:lnSpc>
                <a:spcPct val="100000"/>
              </a:lnSpc>
              <a:spcBef>
                <a:spcPts val="0"/>
              </a:spcBef>
              <a:spcAft>
                <a:spcPts val="0"/>
              </a:spcAft>
              <a:buSzPts val="1400"/>
              <a:buAutoNum type="arabicPeriod"/>
              <a:defRPr/>
            </a:lvl7pPr>
            <a:lvl8pPr lvl="7" rtl="0">
              <a:lnSpc>
                <a:spcPct val="100000"/>
              </a:lnSpc>
              <a:spcBef>
                <a:spcPts val="0"/>
              </a:spcBef>
              <a:spcAft>
                <a:spcPts val="0"/>
              </a:spcAft>
              <a:buSzPts val="1400"/>
              <a:buAutoNum type="alphaLcPeriod"/>
              <a:defRPr/>
            </a:lvl8pPr>
            <a:lvl9pPr lvl="8" rtl="0">
              <a:lnSpc>
                <a:spcPct val="100000"/>
              </a:lnSpc>
              <a:spcBef>
                <a:spcPts val="0"/>
              </a:spcBef>
              <a:spcAft>
                <a:spcPts val="0"/>
              </a:spcAft>
              <a:buSzPts val="1400"/>
              <a:buAutoNum type="romanLcPeriod"/>
              <a:defRPr/>
            </a:lvl9pPr>
          </a:lstStyle>
          <a:p>
            <a:endParaRPr/>
          </a:p>
        </p:txBody>
      </p:sp>
      <p:sp>
        <p:nvSpPr>
          <p:cNvPr id="54" name="Google Shape;54;p7"/>
          <p:cNvSpPr txBox="1">
            <a:spLocks noGrp="1"/>
          </p:cNvSpPr>
          <p:nvPr>
            <p:ph type="title"/>
          </p:nvPr>
        </p:nvSpPr>
        <p:spPr>
          <a:xfrm>
            <a:off x="952400" y="929833"/>
            <a:ext cx="40028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55" name="Google Shape;55;p7"/>
          <p:cNvGrpSpPr/>
          <p:nvPr/>
        </p:nvGrpSpPr>
        <p:grpSpPr>
          <a:xfrm>
            <a:off x="-482447" y="-25399"/>
            <a:ext cx="4449948" cy="1887500"/>
            <a:chOff x="-361836" y="0"/>
            <a:chExt cx="3337461" cy="1415625"/>
          </a:xfrm>
        </p:grpSpPr>
        <p:sp>
          <p:nvSpPr>
            <p:cNvPr id="56" name="Google Shape;56;p7"/>
            <p:cNvSpPr/>
            <p:nvPr/>
          </p:nvSpPr>
          <p:spPr>
            <a:xfrm flipH="1">
              <a:off x="-361836" y="0"/>
              <a:ext cx="3337461" cy="1415625"/>
            </a:xfrm>
            <a:custGeom>
              <a:avLst/>
              <a:gdLst/>
              <a:ahLst/>
              <a:cxnLst/>
              <a:rect l="l" t="t" r="r" b="b"/>
              <a:pathLst>
                <a:path w="119025" h="56625" extrusionOk="0">
                  <a:moveTo>
                    <a:pt x="1" y="0"/>
                  </a:moveTo>
                  <a:lnTo>
                    <a:pt x="1" y="0"/>
                  </a:lnTo>
                  <a:cubicBezTo>
                    <a:pt x="15767" y="12126"/>
                    <a:pt x="56732" y="13559"/>
                    <a:pt x="72155" y="26631"/>
                  </a:cubicBezTo>
                  <a:cubicBezTo>
                    <a:pt x="84384" y="36173"/>
                    <a:pt x="93140" y="56625"/>
                    <a:pt x="107046" y="56625"/>
                  </a:cubicBezTo>
                  <a:cubicBezTo>
                    <a:pt x="110644" y="56625"/>
                    <a:pt x="114587" y="55255"/>
                    <a:pt x="119025" y="51973"/>
                  </a:cubicBezTo>
                  <a:lnTo>
                    <a:pt x="119025" y="619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 name="Google Shape;57;p7"/>
            <p:cNvSpPr/>
            <p:nvPr/>
          </p:nvSpPr>
          <p:spPr>
            <a:xfrm flipH="1">
              <a:off x="-322426" y="0"/>
              <a:ext cx="3258669" cy="1260475"/>
            </a:xfrm>
            <a:custGeom>
              <a:avLst/>
              <a:gdLst/>
              <a:ahLst/>
              <a:cxnLst/>
              <a:rect l="l" t="t" r="r" b="b"/>
              <a:pathLst>
                <a:path w="116215" h="50419" extrusionOk="0">
                  <a:moveTo>
                    <a:pt x="0" y="0"/>
                  </a:moveTo>
                  <a:cubicBezTo>
                    <a:pt x="15738" y="12126"/>
                    <a:pt x="53922" y="7367"/>
                    <a:pt x="69345" y="20439"/>
                  </a:cubicBezTo>
                  <a:cubicBezTo>
                    <a:pt x="81593" y="29978"/>
                    <a:pt x="90351" y="50418"/>
                    <a:pt x="104235" y="50418"/>
                  </a:cubicBezTo>
                  <a:cubicBezTo>
                    <a:pt x="107834" y="50418"/>
                    <a:pt x="111777" y="49045"/>
                    <a:pt x="116215" y="45752"/>
                  </a:cubicBezTo>
                  <a:lnTo>
                    <a:pt x="1162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931542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8"/>
        <p:cNvGrpSpPr/>
        <p:nvPr/>
      </p:nvGrpSpPr>
      <p:grpSpPr>
        <a:xfrm>
          <a:off x="0" y="0"/>
          <a:ext cx="0" cy="0"/>
          <a:chOff x="0" y="0"/>
          <a:chExt cx="0" cy="0"/>
        </a:xfrm>
      </p:grpSpPr>
      <p:sp>
        <p:nvSpPr>
          <p:cNvPr id="59" name="Google Shape;59;p8"/>
          <p:cNvSpPr txBox="1">
            <a:spLocks noGrp="1"/>
          </p:cNvSpPr>
          <p:nvPr>
            <p:ph type="title"/>
          </p:nvPr>
        </p:nvSpPr>
        <p:spPr>
          <a:xfrm>
            <a:off x="2974600" y="1961256"/>
            <a:ext cx="6242800" cy="3012400"/>
          </a:xfrm>
          <a:prstGeom prst="rect">
            <a:avLst/>
          </a:prstGeom>
        </p:spPr>
        <p:txBody>
          <a:bodyPr spcFirstLastPara="1" wrap="square" lIns="91425" tIns="91425" rIns="91425" bIns="91425" anchor="t" anchorCtr="0">
            <a:noAutofit/>
          </a:bodyPr>
          <a:lstStyle>
            <a:lvl1pPr lvl="0" algn="ctr">
              <a:spcBef>
                <a:spcPts val="0"/>
              </a:spcBef>
              <a:spcAft>
                <a:spcPts val="0"/>
              </a:spcAft>
              <a:buSzPts val="4800"/>
              <a:buNone/>
              <a:defRPr sz="88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grpSp>
        <p:nvGrpSpPr>
          <p:cNvPr id="60" name="Google Shape;60;p8"/>
          <p:cNvGrpSpPr/>
          <p:nvPr/>
        </p:nvGrpSpPr>
        <p:grpSpPr>
          <a:xfrm>
            <a:off x="5732456" y="-26920"/>
            <a:ext cx="6791141" cy="2062749"/>
            <a:chOff x="5139649" y="1052376"/>
            <a:chExt cx="2239428" cy="968730"/>
          </a:xfrm>
        </p:grpSpPr>
        <p:sp>
          <p:nvSpPr>
            <p:cNvPr id="61" name="Google Shape;61;p8"/>
            <p:cNvSpPr/>
            <p:nvPr/>
          </p:nvSpPr>
          <p:spPr>
            <a:xfrm>
              <a:off x="5139649" y="1052376"/>
              <a:ext cx="2239425" cy="968730"/>
            </a:xfrm>
            <a:custGeom>
              <a:avLst/>
              <a:gdLst/>
              <a:ahLst/>
              <a:cxnLst/>
              <a:rect l="l" t="t" r="r" b="b"/>
              <a:pathLst>
                <a:path w="89577" h="36487" extrusionOk="0">
                  <a:moveTo>
                    <a:pt x="89576" y="1"/>
                  </a:moveTo>
                  <a:lnTo>
                    <a:pt x="0" y="29"/>
                  </a:lnTo>
                  <a:cubicBezTo>
                    <a:pt x="3064" y="6523"/>
                    <a:pt x="8079" y="12503"/>
                    <a:pt x="16874" y="12503"/>
                  </a:cubicBezTo>
                  <a:cubicBezTo>
                    <a:pt x="19548" y="12503"/>
                    <a:pt x="22571" y="11951"/>
                    <a:pt x="25995" y="10691"/>
                  </a:cubicBezTo>
                  <a:cubicBezTo>
                    <a:pt x="28048" y="10081"/>
                    <a:pt x="30169" y="9806"/>
                    <a:pt x="32288" y="9806"/>
                  </a:cubicBezTo>
                  <a:cubicBezTo>
                    <a:pt x="39836" y="9806"/>
                    <a:pt x="47359" y="13300"/>
                    <a:pt x="51709" y="17584"/>
                  </a:cubicBezTo>
                  <a:cubicBezTo>
                    <a:pt x="55198" y="20594"/>
                    <a:pt x="60740" y="30131"/>
                    <a:pt x="72865" y="35280"/>
                  </a:cubicBezTo>
                  <a:cubicBezTo>
                    <a:pt x="75213" y="36101"/>
                    <a:pt x="77524" y="36486"/>
                    <a:pt x="79659" y="36486"/>
                  </a:cubicBezTo>
                  <a:cubicBezTo>
                    <a:pt x="84249" y="36486"/>
                    <a:pt x="88021" y="34704"/>
                    <a:pt x="89576" y="31651"/>
                  </a:cubicBezTo>
                  <a:lnTo>
                    <a:pt x="895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 name="Google Shape;62;p8"/>
            <p:cNvSpPr/>
            <p:nvPr/>
          </p:nvSpPr>
          <p:spPr>
            <a:xfrm>
              <a:off x="5155103" y="1053081"/>
              <a:ext cx="2223975" cy="867370"/>
            </a:xfrm>
            <a:custGeom>
              <a:avLst/>
              <a:gdLst/>
              <a:ahLst/>
              <a:cxnLst/>
              <a:rect l="l" t="t" r="r" b="b"/>
              <a:pathLst>
                <a:path w="88959" h="32983" extrusionOk="0">
                  <a:moveTo>
                    <a:pt x="1" y="1"/>
                  </a:moveTo>
                  <a:cubicBezTo>
                    <a:pt x="2850" y="6039"/>
                    <a:pt x="7071" y="10318"/>
                    <a:pt x="14584" y="10318"/>
                  </a:cubicBezTo>
                  <a:cubicBezTo>
                    <a:pt x="17607" y="10318"/>
                    <a:pt x="21163" y="9625"/>
                    <a:pt x="25377" y="8075"/>
                  </a:cubicBezTo>
                  <a:cubicBezTo>
                    <a:pt x="27430" y="7465"/>
                    <a:pt x="29551" y="7189"/>
                    <a:pt x="31670" y="7189"/>
                  </a:cubicBezTo>
                  <a:cubicBezTo>
                    <a:pt x="39218" y="7189"/>
                    <a:pt x="46741" y="10684"/>
                    <a:pt x="51091" y="14968"/>
                  </a:cubicBezTo>
                  <a:cubicBezTo>
                    <a:pt x="54580" y="17978"/>
                    <a:pt x="60122" y="26305"/>
                    <a:pt x="72247" y="31426"/>
                  </a:cubicBezTo>
                  <a:cubicBezTo>
                    <a:pt x="75168" y="32447"/>
                    <a:pt x="78032" y="32982"/>
                    <a:pt x="80569" y="32982"/>
                  </a:cubicBezTo>
                  <a:cubicBezTo>
                    <a:pt x="84458" y="32982"/>
                    <a:pt x="87579" y="31725"/>
                    <a:pt x="88958" y="29034"/>
                  </a:cubicBezTo>
                  <a:lnTo>
                    <a:pt x="8895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63" name="Google Shape;63;p8"/>
          <p:cNvGrpSpPr/>
          <p:nvPr/>
        </p:nvGrpSpPr>
        <p:grpSpPr>
          <a:xfrm rot="10800000">
            <a:off x="-334877" y="4795247"/>
            <a:ext cx="6791141" cy="2062749"/>
            <a:chOff x="5139649" y="1052376"/>
            <a:chExt cx="2239428" cy="968730"/>
          </a:xfrm>
        </p:grpSpPr>
        <p:sp>
          <p:nvSpPr>
            <p:cNvPr id="64" name="Google Shape;64;p8"/>
            <p:cNvSpPr/>
            <p:nvPr/>
          </p:nvSpPr>
          <p:spPr>
            <a:xfrm>
              <a:off x="5139649" y="1052376"/>
              <a:ext cx="2239425" cy="968730"/>
            </a:xfrm>
            <a:custGeom>
              <a:avLst/>
              <a:gdLst/>
              <a:ahLst/>
              <a:cxnLst/>
              <a:rect l="l" t="t" r="r" b="b"/>
              <a:pathLst>
                <a:path w="89577" h="36487" extrusionOk="0">
                  <a:moveTo>
                    <a:pt x="89576" y="1"/>
                  </a:moveTo>
                  <a:lnTo>
                    <a:pt x="0" y="29"/>
                  </a:lnTo>
                  <a:cubicBezTo>
                    <a:pt x="3064" y="6523"/>
                    <a:pt x="8079" y="12503"/>
                    <a:pt x="16874" y="12503"/>
                  </a:cubicBezTo>
                  <a:cubicBezTo>
                    <a:pt x="19548" y="12503"/>
                    <a:pt x="22571" y="11951"/>
                    <a:pt x="25995" y="10691"/>
                  </a:cubicBezTo>
                  <a:cubicBezTo>
                    <a:pt x="28048" y="10081"/>
                    <a:pt x="30169" y="9806"/>
                    <a:pt x="32288" y="9806"/>
                  </a:cubicBezTo>
                  <a:cubicBezTo>
                    <a:pt x="39836" y="9806"/>
                    <a:pt x="47359" y="13300"/>
                    <a:pt x="51709" y="17584"/>
                  </a:cubicBezTo>
                  <a:cubicBezTo>
                    <a:pt x="55198" y="20594"/>
                    <a:pt x="60740" y="30131"/>
                    <a:pt x="72865" y="35280"/>
                  </a:cubicBezTo>
                  <a:cubicBezTo>
                    <a:pt x="75213" y="36101"/>
                    <a:pt x="77524" y="36486"/>
                    <a:pt x="79659" y="36486"/>
                  </a:cubicBezTo>
                  <a:cubicBezTo>
                    <a:pt x="84249" y="36486"/>
                    <a:pt x="88021" y="34704"/>
                    <a:pt x="89576" y="31651"/>
                  </a:cubicBezTo>
                  <a:lnTo>
                    <a:pt x="895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 name="Google Shape;65;p8"/>
            <p:cNvSpPr/>
            <p:nvPr/>
          </p:nvSpPr>
          <p:spPr>
            <a:xfrm>
              <a:off x="5155103" y="1053081"/>
              <a:ext cx="2223975" cy="867370"/>
            </a:xfrm>
            <a:custGeom>
              <a:avLst/>
              <a:gdLst/>
              <a:ahLst/>
              <a:cxnLst/>
              <a:rect l="l" t="t" r="r" b="b"/>
              <a:pathLst>
                <a:path w="88959" h="32983" extrusionOk="0">
                  <a:moveTo>
                    <a:pt x="1" y="1"/>
                  </a:moveTo>
                  <a:cubicBezTo>
                    <a:pt x="2850" y="6039"/>
                    <a:pt x="7071" y="10318"/>
                    <a:pt x="14584" y="10318"/>
                  </a:cubicBezTo>
                  <a:cubicBezTo>
                    <a:pt x="17607" y="10318"/>
                    <a:pt x="21163" y="9625"/>
                    <a:pt x="25377" y="8075"/>
                  </a:cubicBezTo>
                  <a:cubicBezTo>
                    <a:pt x="27430" y="7465"/>
                    <a:pt x="29551" y="7189"/>
                    <a:pt x="31670" y="7189"/>
                  </a:cubicBezTo>
                  <a:cubicBezTo>
                    <a:pt x="39218" y="7189"/>
                    <a:pt x="46741" y="10684"/>
                    <a:pt x="51091" y="14968"/>
                  </a:cubicBezTo>
                  <a:cubicBezTo>
                    <a:pt x="54580" y="17978"/>
                    <a:pt x="60122" y="26305"/>
                    <a:pt x="72247" y="31426"/>
                  </a:cubicBezTo>
                  <a:cubicBezTo>
                    <a:pt x="75168" y="32447"/>
                    <a:pt x="78032" y="32982"/>
                    <a:pt x="80569" y="32982"/>
                  </a:cubicBezTo>
                  <a:cubicBezTo>
                    <a:pt x="84458" y="32982"/>
                    <a:pt x="87579" y="31725"/>
                    <a:pt x="88958" y="29034"/>
                  </a:cubicBezTo>
                  <a:lnTo>
                    <a:pt x="8895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625832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6"/>
        <p:cNvGrpSpPr/>
        <p:nvPr/>
      </p:nvGrpSpPr>
      <p:grpSpPr>
        <a:xfrm>
          <a:off x="0" y="0"/>
          <a:ext cx="0" cy="0"/>
          <a:chOff x="0" y="0"/>
          <a:chExt cx="0" cy="0"/>
        </a:xfrm>
      </p:grpSpPr>
      <p:sp>
        <p:nvSpPr>
          <p:cNvPr id="67" name="Google Shape;67;p9"/>
          <p:cNvSpPr txBox="1">
            <a:spLocks noGrp="1"/>
          </p:cNvSpPr>
          <p:nvPr>
            <p:ph type="title"/>
          </p:nvPr>
        </p:nvSpPr>
        <p:spPr>
          <a:xfrm>
            <a:off x="952400" y="1472000"/>
            <a:ext cx="5143600" cy="1284800"/>
          </a:xfrm>
          <a:prstGeom prst="rect">
            <a:avLst/>
          </a:prstGeom>
        </p:spPr>
        <p:txBody>
          <a:bodyPr spcFirstLastPara="1" wrap="square" lIns="91425" tIns="91425" rIns="91425" bIns="91425" anchor="t" anchorCtr="0">
            <a:noAutofit/>
          </a:bodyPr>
          <a:lstStyle>
            <a:lvl1pPr lvl="0">
              <a:spcBef>
                <a:spcPts val="0"/>
              </a:spcBef>
              <a:spcAft>
                <a:spcPts val="0"/>
              </a:spcAft>
              <a:buSzPts val="4200"/>
              <a:buNone/>
              <a:defRPr sz="52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68" name="Google Shape;68;p9"/>
          <p:cNvSpPr txBox="1">
            <a:spLocks noGrp="1"/>
          </p:cNvSpPr>
          <p:nvPr>
            <p:ph type="subTitle" idx="1"/>
          </p:nvPr>
        </p:nvSpPr>
        <p:spPr>
          <a:xfrm>
            <a:off x="952400" y="2666933"/>
            <a:ext cx="4258400" cy="197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grpSp>
        <p:nvGrpSpPr>
          <p:cNvPr id="69" name="Google Shape;69;p9"/>
          <p:cNvGrpSpPr/>
          <p:nvPr/>
        </p:nvGrpSpPr>
        <p:grpSpPr>
          <a:xfrm rot="10800000">
            <a:off x="-346385" y="4807065"/>
            <a:ext cx="6997476" cy="2050952"/>
            <a:chOff x="4547790" y="1052382"/>
            <a:chExt cx="2831305" cy="873043"/>
          </a:xfrm>
        </p:grpSpPr>
        <p:sp>
          <p:nvSpPr>
            <p:cNvPr id="70" name="Google Shape;70;p9"/>
            <p:cNvSpPr/>
            <p:nvPr/>
          </p:nvSpPr>
          <p:spPr>
            <a:xfrm>
              <a:off x="4547790" y="1052382"/>
              <a:ext cx="2831305" cy="873043"/>
            </a:xfrm>
            <a:custGeom>
              <a:avLst/>
              <a:gdLst/>
              <a:ahLst/>
              <a:cxnLst/>
              <a:rect l="l" t="t" r="r" b="b"/>
              <a:pathLst>
                <a:path w="89577" h="36487" extrusionOk="0">
                  <a:moveTo>
                    <a:pt x="89576" y="1"/>
                  </a:moveTo>
                  <a:lnTo>
                    <a:pt x="0" y="29"/>
                  </a:lnTo>
                  <a:cubicBezTo>
                    <a:pt x="3064" y="6523"/>
                    <a:pt x="8079" y="12503"/>
                    <a:pt x="16874" y="12503"/>
                  </a:cubicBezTo>
                  <a:cubicBezTo>
                    <a:pt x="19548" y="12503"/>
                    <a:pt x="22571" y="11951"/>
                    <a:pt x="25995" y="10691"/>
                  </a:cubicBezTo>
                  <a:cubicBezTo>
                    <a:pt x="28048" y="10081"/>
                    <a:pt x="30169" y="9806"/>
                    <a:pt x="32288" y="9806"/>
                  </a:cubicBezTo>
                  <a:cubicBezTo>
                    <a:pt x="39836" y="9806"/>
                    <a:pt x="47359" y="13300"/>
                    <a:pt x="51709" y="17584"/>
                  </a:cubicBezTo>
                  <a:cubicBezTo>
                    <a:pt x="55198" y="20594"/>
                    <a:pt x="60740" y="30131"/>
                    <a:pt x="72865" y="35280"/>
                  </a:cubicBezTo>
                  <a:cubicBezTo>
                    <a:pt x="75213" y="36101"/>
                    <a:pt x="77524" y="36486"/>
                    <a:pt x="79659" y="36486"/>
                  </a:cubicBezTo>
                  <a:cubicBezTo>
                    <a:pt x="84249" y="36486"/>
                    <a:pt x="88021" y="34704"/>
                    <a:pt x="89576" y="31651"/>
                  </a:cubicBezTo>
                  <a:lnTo>
                    <a:pt x="895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 name="Google Shape;71;p9"/>
            <p:cNvSpPr/>
            <p:nvPr/>
          </p:nvSpPr>
          <p:spPr>
            <a:xfrm>
              <a:off x="4567323" y="1053052"/>
              <a:ext cx="2811772" cy="789201"/>
            </a:xfrm>
            <a:custGeom>
              <a:avLst/>
              <a:gdLst/>
              <a:ahLst/>
              <a:cxnLst/>
              <a:rect l="l" t="t" r="r" b="b"/>
              <a:pathLst>
                <a:path w="88959" h="32983" extrusionOk="0">
                  <a:moveTo>
                    <a:pt x="1" y="1"/>
                  </a:moveTo>
                  <a:cubicBezTo>
                    <a:pt x="2850" y="6039"/>
                    <a:pt x="7071" y="10318"/>
                    <a:pt x="14584" y="10318"/>
                  </a:cubicBezTo>
                  <a:cubicBezTo>
                    <a:pt x="17607" y="10318"/>
                    <a:pt x="21163" y="9625"/>
                    <a:pt x="25377" y="8075"/>
                  </a:cubicBezTo>
                  <a:cubicBezTo>
                    <a:pt x="27430" y="7465"/>
                    <a:pt x="29551" y="7189"/>
                    <a:pt x="31670" y="7189"/>
                  </a:cubicBezTo>
                  <a:cubicBezTo>
                    <a:pt x="39218" y="7189"/>
                    <a:pt x="46741" y="10684"/>
                    <a:pt x="51091" y="14968"/>
                  </a:cubicBezTo>
                  <a:cubicBezTo>
                    <a:pt x="54580" y="17978"/>
                    <a:pt x="60122" y="26305"/>
                    <a:pt x="72247" y="31426"/>
                  </a:cubicBezTo>
                  <a:cubicBezTo>
                    <a:pt x="75168" y="32447"/>
                    <a:pt x="78032" y="32982"/>
                    <a:pt x="80569" y="32982"/>
                  </a:cubicBezTo>
                  <a:cubicBezTo>
                    <a:pt x="84458" y="32982"/>
                    <a:pt x="87579" y="31725"/>
                    <a:pt x="88958" y="29034"/>
                  </a:cubicBezTo>
                  <a:lnTo>
                    <a:pt x="8895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2" name="Google Shape;72;p9"/>
          <p:cNvGrpSpPr/>
          <p:nvPr/>
        </p:nvGrpSpPr>
        <p:grpSpPr>
          <a:xfrm>
            <a:off x="6651255" y="1"/>
            <a:ext cx="5540747" cy="1768500"/>
            <a:chOff x="4988441" y="0"/>
            <a:chExt cx="4155560" cy="1326375"/>
          </a:xfrm>
        </p:grpSpPr>
        <p:sp>
          <p:nvSpPr>
            <p:cNvPr id="73" name="Google Shape;73;p9"/>
            <p:cNvSpPr/>
            <p:nvPr/>
          </p:nvSpPr>
          <p:spPr>
            <a:xfrm flipH="1">
              <a:off x="4988441" y="0"/>
              <a:ext cx="4155560" cy="1326375"/>
            </a:xfrm>
            <a:custGeom>
              <a:avLst/>
              <a:gdLst/>
              <a:ahLst/>
              <a:cxnLst/>
              <a:rect l="l" t="t" r="r" b="b"/>
              <a:pathLst>
                <a:path w="158700" h="50654" extrusionOk="0">
                  <a:moveTo>
                    <a:pt x="172" y="0"/>
                  </a:moveTo>
                  <a:lnTo>
                    <a:pt x="0" y="50654"/>
                  </a:lnTo>
                  <a:cubicBezTo>
                    <a:pt x="26832" y="36924"/>
                    <a:pt x="67693" y="27512"/>
                    <a:pt x="96725" y="27512"/>
                  </a:cubicBezTo>
                  <a:cubicBezTo>
                    <a:pt x="99517" y="27512"/>
                    <a:pt x="102199" y="27599"/>
                    <a:pt x="104748" y="27778"/>
                  </a:cubicBezTo>
                  <a:cubicBezTo>
                    <a:pt x="106286" y="27835"/>
                    <a:pt x="107780" y="27862"/>
                    <a:pt x="109231" y="27862"/>
                  </a:cubicBezTo>
                  <a:cubicBezTo>
                    <a:pt x="155412" y="27862"/>
                    <a:pt x="158699" y="0"/>
                    <a:pt x="1586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 name="Google Shape;74;p9"/>
            <p:cNvSpPr/>
            <p:nvPr/>
          </p:nvSpPr>
          <p:spPr>
            <a:xfrm flipH="1">
              <a:off x="4988441" y="0"/>
              <a:ext cx="4155560" cy="1198016"/>
            </a:xfrm>
            <a:custGeom>
              <a:avLst/>
              <a:gdLst/>
              <a:ahLst/>
              <a:cxnLst/>
              <a:rect l="l" t="t" r="r" b="b"/>
              <a:pathLst>
                <a:path w="158700" h="45752" extrusionOk="0">
                  <a:moveTo>
                    <a:pt x="172" y="0"/>
                  </a:moveTo>
                  <a:lnTo>
                    <a:pt x="0" y="45752"/>
                  </a:lnTo>
                  <a:cubicBezTo>
                    <a:pt x="26832" y="32022"/>
                    <a:pt x="67693" y="22610"/>
                    <a:pt x="96725" y="22610"/>
                  </a:cubicBezTo>
                  <a:cubicBezTo>
                    <a:pt x="99517" y="22610"/>
                    <a:pt x="102199" y="22697"/>
                    <a:pt x="104748" y="22876"/>
                  </a:cubicBezTo>
                  <a:cubicBezTo>
                    <a:pt x="106579" y="22944"/>
                    <a:pt x="108349" y="22976"/>
                    <a:pt x="110058" y="22976"/>
                  </a:cubicBezTo>
                  <a:cubicBezTo>
                    <a:pt x="155451" y="22976"/>
                    <a:pt x="158699" y="0"/>
                    <a:pt x="1586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316183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
        <p:cNvGrpSpPr/>
        <p:nvPr/>
      </p:nvGrpSpPr>
      <p:grpSpPr>
        <a:xfrm>
          <a:off x="0" y="0"/>
          <a:ext cx="0" cy="0"/>
          <a:chOff x="0" y="0"/>
          <a:chExt cx="0" cy="0"/>
        </a:xfrm>
      </p:grpSpPr>
    </p:spTree>
    <p:extLst>
      <p:ext uri="{BB962C8B-B14F-4D97-AF65-F5344CB8AC3E}">
        <p14:creationId xmlns:p14="http://schemas.microsoft.com/office/powerpoint/2010/main" val="1807686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90"/>
        <p:cNvGrpSpPr/>
        <p:nvPr/>
      </p:nvGrpSpPr>
      <p:grpSpPr>
        <a:xfrm>
          <a:off x="0" y="0"/>
          <a:ext cx="0" cy="0"/>
          <a:chOff x="0" y="0"/>
          <a:chExt cx="0" cy="0"/>
        </a:xfrm>
      </p:grpSpPr>
      <p:sp>
        <p:nvSpPr>
          <p:cNvPr id="91" name="Google Shape;91;p13"/>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2" name="Google Shape;92;p13"/>
          <p:cNvSpPr txBox="1">
            <a:spLocks noGrp="1"/>
          </p:cNvSpPr>
          <p:nvPr>
            <p:ph type="subTitle" idx="1"/>
          </p:nvPr>
        </p:nvSpPr>
        <p:spPr>
          <a:xfrm>
            <a:off x="2167584" y="1693833"/>
            <a:ext cx="3040400" cy="5224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93" name="Google Shape;93;p13"/>
          <p:cNvSpPr txBox="1">
            <a:spLocks noGrp="1"/>
          </p:cNvSpPr>
          <p:nvPr>
            <p:ph type="subTitle" idx="2"/>
          </p:nvPr>
        </p:nvSpPr>
        <p:spPr>
          <a:xfrm>
            <a:off x="2167584" y="2216233"/>
            <a:ext cx="3040400" cy="898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 name="Google Shape;94;p13"/>
          <p:cNvSpPr txBox="1">
            <a:spLocks noGrp="1"/>
          </p:cNvSpPr>
          <p:nvPr>
            <p:ph type="title" idx="3" hasCustomPrompt="1"/>
          </p:nvPr>
        </p:nvSpPr>
        <p:spPr>
          <a:xfrm>
            <a:off x="952384" y="1946700"/>
            <a:ext cx="1359200" cy="685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5067"/>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t>xx%</a:t>
            </a:r>
          </a:p>
        </p:txBody>
      </p:sp>
      <p:sp>
        <p:nvSpPr>
          <p:cNvPr id="95" name="Google Shape;95;p13"/>
          <p:cNvSpPr txBox="1">
            <a:spLocks noGrp="1"/>
          </p:cNvSpPr>
          <p:nvPr>
            <p:ph type="subTitle" idx="4"/>
          </p:nvPr>
        </p:nvSpPr>
        <p:spPr>
          <a:xfrm>
            <a:off x="8199184" y="1693833"/>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96" name="Google Shape;96;p13"/>
          <p:cNvSpPr txBox="1">
            <a:spLocks noGrp="1"/>
          </p:cNvSpPr>
          <p:nvPr>
            <p:ph type="subTitle" idx="5"/>
          </p:nvPr>
        </p:nvSpPr>
        <p:spPr>
          <a:xfrm>
            <a:off x="8199184" y="2216233"/>
            <a:ext cx="3040400" cy="898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 name="Google Shape;97;p13"/>
          <p:cNvSpPr txBox="1">
            <a:spLocks noGrp="1"/>
          </p:cNvSpPr>
          <p:nvPr>
            <p:ph type="title" idx="6" hasCustomPrompt="1"/>
          </p:nvPr>
        </p:nvSpPr>
        <p:spPr>
          <a:xfrm>
            <a:off x="6983984" y="1946700"/>
            <a:ext cx="1359200" cy="685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5067"/>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t>xx%</a:t>
            </a:r>
          </a:p>
        </p:txBody>
      </p:sp>
      <p:sp>
        <p:nvSpPr>
          <p:cNvPr id="98" name="Google Shape;98;p13"/>
          <p:cNvSpPr txBox="1">
            <a:spLocks noGrp="1"/>
          </p:cNvSpPr>
          <p:nvPr>
            <p:ph type="subTitle" idx="7"/>
          </p:nvPr>
        </p:nvSpPr>
        <p:spPr>
          <a:xfrm>
            <a:off x="2167584" y="3610233"/>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99" name="Google Shape;99;p13"/>
          <p:cNvSpPr txBox="1">
            <a:spLocks noGrp="1"/>
          </p:cNvSpPr>
          <p:nvPr>
            <p:ph type="subTitle" idx="8"/>
          </p:nvPr>
        </p:nvSpPr>
        <p:spPr>
          <a:xfrm>
            <a:off x="2167584" y="4132633"/>
            <a:ext cx="3040400" cy="898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 name="Google Shape;100;p13"/>
          <p:cNvSpPr txBox="1">
            <a:spLocks noGrp="1"/>
          </p:cNvSpPr>
          <p:nvPr>
            <p:ph type="title" idx="9" hasCustomPrompt="1"/>
          </p:nvPr>
        </p:nvSpPr>
        <p:spPr>
          <a:xfrm>
            <a:off x="952384" y="3863100"/>
            <a:ext cx="1359200" cy="685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5067"/>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t>xx%</a:t>
            </a:r>
          </a:p>
        </p:txBody>
      </p:sp>
      <p:sp>
        <p:nvSpPr>
          <p:cNvPr id="101" name="Google Shape;101;p13"/>
          <p:cNvSpPr txBox="1">
            <a:spLocks noGrp="1"/>
          </p:cNvSpPr>
          <p:nvPr>
            <p:ph type="subTitle" idx="13"/>
          </p:nvPr>
        </p:nvSpPr>
        <p:spPr>
          <a:xfrm>
            <a:off x="8199184" y="3610233"/>
            <a:ext cx="3040400" cy="522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02" name="Google Shape;102;p13"/>
          <p:cNvSpPr txBox="1">
            <a:spLocks noGrp="1"/>
          </p:cNvSpPr>
          <p:nvPr>
            <p:ph type="subTitle" idx="14"/>
          </p:nvPr>
        </p:nvSpPr>
        <p:spPr>
          <a:xfrm>
            <a:off x="8199184" y="4132633"/>
            <a:ext cx="3040400" cy="898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3" name="Google Shape;103;p13"/>
          <p:cNvSpPr txBox="1">
            <a:spLocks noGrp="1"/>
          </p:cNvSpPr>
          <p:nvPr>
            <p:ph type="title" idx="15" hasCustomPrompt="1"/>
          </p:nvPr>
        </p:nvSpPr>
        <p:spPr>
          <a:xfrm>
            <a:off x="6983984" y="3863100"/>
            <a:ext cx="1359200" cy="685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5067"/>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t>xx%</a:t>
            </a:r>
          </a:p>
        </p:txBody>
      </p:sp>
      <p:grpSp>
        <p:nvGrpSpPr>
          <p:cNvPr id="104" name="Google Shape;104;p13"/>
          <p:cNvGrpSpPr/>
          <p:nvPr/>
        </p:nvGrpSpPr>
        <p:grpSpPr>
          <a:xfrm>
            <a:off x="-33" y="5110569"/>
            <a:ext cx="12192268" cy="1747396"/>
            <a:chOff x="-25" y="3832926"/>
            <a:chExt cx="9144201" cy="1310547"/>
          </a:xfrm>
        </p:grpSpPr>
        <p:sp>
          <p:nvSpPr>
            <p:cNvPr id="105" name="Google Shape;105;p13"/>
            <p:cNvSpPr/>
            <p:nvPr/>
          </p:nvSpPr>
          <p:spPr>
            <a:xfrm>
              <a:off x="-25" y="3832926"/>
              <a:ext cx="9144201" cy="1310547"/>
            </a:xfrm>
            <a:custGeom>
              <a:avLst/>
              <a:gdLst/>
              <a:ahLst/>
              <a:cxnLst/>
              <a:rect l="l" t="t" r="r" b="b"/>
              <a:pathLst>
                <a:path w="243213" h="26249" extrusionOk="0">
                  <a:moveTo>
                    <a:pt x="0" y="0"/>
                  </a:moveTo>
                  <a:lnTo>
                    <a:pt x="0" y="26248"/>
                  </a:lnTo>
                  <a:lnTo>
                    <a:pt x="243212" y="26248"/>
                  </a:lnTo>
                  <a:lnTo>
                    <a:pt x="243212" y="0"/>
                  </a:lnTo>
                  <a:cubicBezTo>
                    <a:pt x="197941" y="10958"/>
                    <a:pt x="155521" y="16168"/>
                    <a:pt x="115696" y="16168"/>
                  </a:cubicBezTo>
                  <a:cubicBezTo>
                    <a:pt x="74442" y="16168"/>
                    <a:pt x="35972" y="10578"/>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 name="Google Shape;106;p13"/>
            <p:cNvSpPr/>
            <p:nvPr/>
          </p:nvSpPr>
          <p:spPr>
            <a:xfrm>
              <a:off x="-25" y="3908766"/>
              <a:ext cx="9144201" cy="1234707"/>
            </a:xfrm>
            <a:custGeom>
              <a:avLst/>
              <a:gdLst/>
              <a:ahLst/>
              <a:cxnLst/>
              <a:rect l="l" t="t" r="r" b="b"/>
              <a:pathLst>
                <a:path w="243213" h="24730" extrusionOk="0">
                  <a:moveTo>
                    <a:pt x="0" y="0"/>
                  </a:moveTo>
                  <a:lnTo>
                    <a:pt x="0" y="24729"/>
                  </a:lnTo>
                  <a:lnTo>
                    <a:pt x="243212" y="24729"/>
                  </a:lnTo>
                  <a:lnTo>
                    <a:pt x="243212" y="0"/>
                  </a:lnTo>
                  <a:cubicBezTo>
                    <a:pt x="192482" y="11815"/>
                    <a:pt x="154490" y="17578"/>
                    <a:pt x="118059" y="17578"/>
                  </a:cubicBezTo>
                  <a:cubicBezTo>
                    <a:pt x="81010" y="17578"/>
                    <a:pt x="45576" y="11618"/>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739254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121"/>
        <p:cNvGrpSpPr/>
        <p:nvPr/>
      </p:nvGrpSpPr>
      <p:grpSpPr>
        <a:xfrm>
          <a:off x="0" y="0"/>
          <a:ext cx="0" cy="0"/>
          <a:chOff x="0" y="0"/>
          <a:chExt cx="0" cy="0"/>
        </a:xfrm>
      </p:grpSpPr>
      <p:grpSp>
        <p:nvGrpSpPr>
          <p:cNvPr id="122" name="Google Shape;122;p15"/>
          <p:cNvGrpSpPr/>
          <p:nvPr/>
        </p:nvGrpSpPr>
        <p:grpSpPr>
          <a:xfrm>
            <a:off x="6902000" y="1567"/>
            <a:ext cx="5290000" cy="1688467"/>
            <a:chOff x="5176500" y="1175"/>
            <a:chExt cx="3967500" cy="1266350"/>
          </a:xfrm>
        </p:grpSpPr>
        <p:sp>
          <p:nvSpPr>
            <p:cNvPr id="123" name="Google Shape;123;p15"/>
            <p:cNvSpPr/>
            <p:nvPr/>
          </p:nvSpPr>
          <p:spPr>
            <a:xfrm flipH="1">
              <a:off x="5176500" y="1175"/>
              <a:ext cx="3967500" cy="1266350"/>
            </a:xfrm>
            <a:custGeom>
              <a:avLst/>
              <a:gdLst/>
              <a:ahLst/>
              <a:cxnLst/>
              <a:rect l="l" t="t" r="r" b="b"/>
              <a:pathLst>
                <a:path w="158700" h="50654" extrusionOk="0">
                  <a:moveTo>
                    <a:pt x="172" y="0"/>
                  </a:moveTo>
                  <a:lnTo>
                    <a:pt x="0" y="50654"/>
                  </a:lnTo>
                  <a:cubicBezTo>
                    <a:pt x="26832" y="36924"/>
                    <a:pt x="67693" y="27512"/>
                    <a:pt x="96725" y="27512"/>
                  </a:cubicBezTo>
                  <a:cubicBezTo>
                    <a:pt x="99517" y="27512"/>
                    <a:pt x="102199" y="27599"/>
                    <a:pt x="104748" y="27778"/>
                  </a:cubicBezTo>
                  <a:cubicBezTo>
                    <a:pt x="106286" y="27835"/>
                    <a:pt x="107780" y="27862"/>
                    <a:pt x="109231" y="27862"/>
                  </a:cubicBezTo>
                  <a:cubicBezTo>
                    <a:pt x="155412" y="27862"/>
                    <a:pt x="158699" y="0"/>
                    <a:pt x="1586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 name="Google Shape;124;p15"/>
            <p:cNvSpPr/>
            <p:nvPr/>
          </p:nvSpPr>
          <p:spPr>
            <a:xfrm flipH="1">
              <a:off x="5176500" y="1175"/>
              <a:ext cx="3967500" cy="1143800"/>
            </a:xfrm>
            <a:custGeom>
              <a:avLst/>
              <a:gdLst/>
              <a:ahLst/>
              <a:cxnLst/>
              <a:rect l="l" t="t" r="r" b="b"/>
              <a:pathLst>
                <a:path w="158700" h="45752" extrusionOk="0">
                  <a:moveTo>
                    <a:pt x="172" y="0"/>
                  </a:moveTo>
                  <a:lnTo>
                    <a:pt x="0" y="45752"/>
                  </a:lnTo>
                  <a:cubicBezTo>
                    <a:pt x="26832" y="32022"/>
                    <a:pt x="67693" y="22610"/>
                    <a:pt x="96725" y="22610"/>
                  </a:cubicBezTo>
                  <a:cubicBezTo>
                    <a:pt x="99517" y="22610"/>
                    <a:pt x="102199" y="22697"/>
                    <a:pt x="104748" y="22876"/>
                  </a:cubicBezTo>
                  <a:cubicBezTo>
                    <a:pt x="106579" y="22944"/>
                    <a:pt x="108349" y="22976"/>
                    <a:pt x="110058" y="22976"/>
                  </a:cubicBezTo>
                  <a:cubicBezTo>
                    <a:pt x="155451" y="22976"/>
                    <a:pt x="158699" y="0"/>
                    <a:pt x="1586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25" name="Google Shape;125;p15"/>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6" name="Google Shape;126;p15"/>
          <p:cNvSpPr txBox="1">
            <a:spLocks noGrp="1"/>
          </p:cNvSpPr>
          <p:nvPr>
            <p:ph type="subTitle" idx="1"/>
          </p:nvPr>
        </p:nvSpPr>
        <p:spPr>
          <a:xfrm>
            <a:off x="2012803" y="2011333"/>
            <a:ext cx="3451200" cy="5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27" name="Google Shape;127;p15"/>
          <p:cNvSpPr txBox="1">
            <a:spLocks noGrp="1"/>
          </p:cNvSpPr>
          <p:nvPr>
            <p:ph type="subTitle" idx="2"/>
          </p:nvPr>
        </p:nvSpPr>
        <p:spPr>
          <a:xfrm>
            <a:off x="2012833" y="4159333"/>
            <a:ext cx="3451200" cy="1454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8" name="Google Shape;128;p15"/>
          <p:cNvSpPr txBox="1">
            <a:spLocks noGrp="1"/>
          </p:cNvSpPr>
          <p:nvPr>
            <p:ph type="subTitle" idx="3"/>
          </p:nvPr>
        </p:nvSpPr>
        <p:spPr>
          <a:xfrm>
            <a:off x="6727979" y="2011333"/>
            <a:ext cx="3451200" cy="522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2"/>
              </a:buClr>
              <a:buSzPts val="2400"/>
              <a:buFont typeface="Viga"/>
              <a:buNone/>
              <a:defRPr b="1">
                <a:solidFill>
                  <a:schemeClr val="lt2"/>
                </a:solidFill>
                <a:latin typeface="Viga"/>
                <a:ea typeface="Viga"/>
                <a:cs typeface="Viga"/>
                <a:sym typeface="Viga"/>
              </a:defRPr>
            </a:lvl1pPr>
            <a:lvl2pPr lvl="1"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2pPr>
            <a:lvl3pPr lvl="2"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3pPr>
            <a:lvl4pPr lvl="3"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4pPr>
            <a:lvl5pPr lvl="4"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5pPr>
            <a:lvl6pPr lvl="5"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6pPr>
            <a:lvl7pPr lvl="6"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7pPr>
            <a:lvl8pPr lvl="7"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8pPr>
            <a:lvl9pPr lvl="8" algn="ctr" rtl="0">
              <a:spcBef>
                <a:spcPts val="0"/>
              </a:spcBef>
              <a:spcAft>
                <a:spcPts val="0"/>
              </a:spcAft>
              <a:buClr>
                <a:schemeClr val="lt2"/>
              </a:buClr>
              <a:buSzPts val="2400"/>
              <a:buFont typeface="Viga"/>
              <a:buNone/>
              <a:defRPr sz="3200" b="1">
                <a:solidFill>
                  <a:schemeClr val="lt2"/>
                </a:solidFill>
                <a:latin typeface="Viga"/>
                <a:ea typeface="Viga"/>
                <a:cs typeface="Viga"/>
                <a:sym typeface="Viga"/>
              </a:defRPr>
            </a:lvl9pPr>
          </a:lstStyle>
          <a:p>
            <a:endParaRPr/>
          </a:p>
        </p:txBody>
      </p:sp>
      <p:sp>
        <p:nvSpPr>
          <p:cNvPr id="129" name="Google Shape;129;p15"/>
          <p:cNvSpPr txBox="1">
            <a:spLocks noGrp="1"/>
          </p:cNvSpPr>
          <p:nvPr>
            <p:ph type="subTitle" idx="4"/>
          </p:nvPr>
        </p:nvSpPr>
        <p:spPr>
          <a:xfrm>
            <a:off x="6728004" y="4159333"/>
            <a:ext cx="3451200" cy="1454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867"/>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130" name="Google Shape;130;p15"/>
          <p:cNvGrpSpPr/>
          <p:nvPr/>
        </p:nvGrpSpPr>
        <p:grpSpPr>
          <a:xfrm>
            <a:off x="49" y="4235534"/>
            <a:ext cx="4624601" cy="2622441"/>
            <a:chOff x="36" y="3176650"/>
            <a:chExt cx="3468451" cy="1966831"/>
          </a:xfrm>
        </p:grpSpPr>
        <p:sp>
          <p:nvSpPr>
            <p:cNvPr id="131" name="Google Shape;131;p15"/>
            <p:cNvSpPr/>
            <p:nvPr/>
          </p:nvSpPr>
          <p:spPr>
            <a:xfrm flipH="1">
              <a:off x="38" y="3176650"/>
              <a:ext cx="3468449" cy="1966828"/>
            </a:xfrm>
            <a:custGeom>
              <a:avLst/>
              <a:gdLst/>
              <a:ahLst/>
              <a:cxnLst/>
              <a:rect l="l" t="t" r="r" b="b"/>
              <a:pathLst>
                <a:path w="105923" h="60065" extrusionOk="0">
                  <a:moveTo>
                    <a:pt x="105923" y="0"/>
                  </a:moveTo>
                  <a:cubicBezTo>
                    <a:pt x="94585" y="36911"/>
                    <a:pt x="50641" y="50837"/>
                    <a:pt x="1" y="60065"/>
                  </a:cubicBezTo>
                  <a:lnTo>
                    <a:pt x="105923" y="60065"/>
                  </a:lnTo>
                  <a:lnTo>
                    <a:pt x="1059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 name="Google Shape;132;p15"/>
            <p:cNvSpPr/>
            <p:nvPr/>
          </p:nvSpPr>
          <p:spPr>
            <a:xfrm flipH="1">
              <a:off x="36" y="3416150"/>
              <a:ext cx="3282359" cy="1727331"/>
            </a:xfrm>
            <a:custGeom>
              <a:avLst/>
              <a:gdLst/>
              <a:ahLst/>
              <a:cxnLst/>
              <a:rect l="l" t="t" r="r" b="b"/>
              <a:pathLst>
                <a:path w="100240" h="52751" extrusionOk="0">
                  <a:moveTo>
                    <a:pt x="100240" y="1"/>
                  </a:moveTo>
                  <a:cubicBezTo>
                    <a:pt x="90281" y="32410"/>
                    <a:pt x="44480" y="44648"/>
                    <a:pt x="1" y="52751"/>
                  </a:cubicBezTo>
                  <a:lnTo>
                    <a:pt x="100240" y="52751"/>
                  </a:lnTo>
                  <a:lnTo>
                    <a:pt x="100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9390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2400" y="732800"/>
            <a:ext cx="10287200" cy="6240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1pPr>
            <a:lvl2pPr lvl="1">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2pPr>
            <a:lvl3pPr lvl="2">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3pPr>
            <a:lvl4pPr lvl="3">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4pPr>
            <a:lvl5pPr lvl="4">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5pPr>
            <a:lvl6pPr lvl="5">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6pPr>
            <a:lvl7pPr lvl="6">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7pPr>
            <a:lvl8pPr lvl="7">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8pPr>
            <a:lvl9pPr lvl="8">
              <a:lnSpc>
                <a:spcPct val="100000"/>
              </a:lnSpc>
              <a:spcBef>
                <a:spcPts val="0"/>
              </a:spcBef>
              <a:spcAft>
                <a:spcPts val="0"/>
              </a:spcAft>
              <a:buClr>
                <a:schemeClr val="lt2"/>
              </a:buClr>
              <a:buSzPts val="2800"/>
              <a:buFont typeface="Viga"/>
              <a:buNone/>
              <a:defRPr sz="2800" b="1">
                <a:solidFill>
                  <a:schemeClr val="lt2"/>
                </a:solidFill>
                <a:latin typeface="Viga"/>
                <a:ea typeface="Viga"/>
                <a:cs typeface="Viga"/>
                <a:sym typeface="Viga"/>
              </a:defRPr>
            </a:lvl9pPr>
          </a:lstStyle>
          <a:p>
            <a:endParaRPr/>
          </a:p>
        </p:txBody>
      </p:sp>
      <p:sp>
        <p:nvSpPr>
          <p:cNvPr id="7" name="Google Shape;7;p1"/>
          <p:cNvSpPr txBox="1">
            <a:spLocks noGrp="1"/>
          </p:cNvSpPr>
          <p:nvPr>
            <p:ph type="body" idx="1"/>
          </p:nvPr>
        </p:nvSpPr>
        <p:spPr>
          <a:xfrm>
            <a:off x="952400" y="1536633"/>
            <a:ext cx="10287200" cy="45552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Fira Sans"/>
              <a:buChar char="●"/>
              <a:defRPr sz="1800">
                <a:solidFill>
                  <a:schemeClr val="dk1"/>
                </a:solidFill>
                <a:latin typeface="Fira Sans"/>
                <a:ea typeface="Fira Sans"/>
                <a:cs typeface="Fira Sans"/>
                <a:sym typeface="Fira Sans"/>
              </a:defRPr>
            </a:lvl1pPr>
            <a:lvl2pPr marL="914400" lvl="1"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2pPr>
            <a:lvl3pPr marL="1371600" lvl="2"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3pPr>
            <a:lvl4pPr marL="1828800" lvl="3"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4pPr>
            <a:lvl5pPr marL="2286000" lvl="4"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5pPr>
            <a:lvl6pPr marL="2743200" lvl="5"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6pPr>
            <a:lvl7pPr marL="3200400" lvl="6"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7pPr>
            <a:lvl8pPr marL="3657600" lvl="7"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8pPr>
            <a:lvl9pPr marL="4114800" lvl="8" indent="-317500">
              <a:lnSpc>
                <a:spcPct val="100000"/>
              </a:lnSpc>
              <a:spcBef>
                <a:spcPts val="0"/>
              </a:spcBef>
              <a:spcAft>
                <a:spcPts val="0"/>
              </a:spcAft>
              <a:buClr>
                <a:schemeClr val="dk1"/>
              </a:buClr>
              <a:buSzPts val="1400"/>
              <a:buFont typeface="Fira Sans"/>
              <a:buChar char="■"/>
              <a:defRPr>
                <a:solidFill>
                  <a:schemeClr val="dk1"/>
                </a:solidFill>
                <a:latin typeface="Fira Sans"/>
                <a:ea typeface="Fira Sans"/>
                <a:cs typeface="Fira Sans"/>
                <a:sym typeface="Fira Sans"/>
              </a:defRPr>
            </a:lvl9pPr>
          </a:lstStyle>
          <a:p>
            <a:endParaRPr/>
          </a:p>
        </p:txBody>
      </p:sp>
    </p:spTree>
    <p:extLst>
      <p:ext uri="{BB962C8B-B14F-4D97-AF65-F5344CB8AC3E}">
        <p14:creationId xmlns:p14="http://schemas.microsoft.com/office/powerpoint/2010/main" val="221558678"/>
      </p:ext>
    </p:extLst>
  </p:cSld>
  <p:clrMap bg1="lt1" tx1="dk1" bg2="dk2" tx2="lt2" accent1="accent1" accent2="accent2" accent3="accent3" accent4="accent4" accent5="accent5" accent6="accent6" hlink="hlink" folHlink="folHlink"/>
  <p:sldLayoutIdLst>
    <p:sldLayoutId id="2147483663" r:id="rId1"/>
    <p:sldLayoutId id="2147483666" r:id="rId2"/>
    <p:sldLayoutId id="2147483667" r:id="rId3"/>
    <p:sldLayoutId id="2147483668" r:id="rId4"/>
    <p:sldLayoutId id="2147483669" r:id="rId5"/>
    <p:sldLayoutId id="2147483670" r:id="rId6"/>
    <p:sldLayoutId id="2147483673" r:id="rId7"/>
    <p:sldLayoutId id="2147483674" r:id="rId8"/>
    <p:sldLayoutId id="2147483676" r:id="rId9"/>
    <p:sldLayoutId id="2147483677" r:id="rId10"/>
    <p:sldLayoutId id="2147483680" r:id="rId11"/>
    <p:sldLayoutId id="2147483681" r:id="rId12"/>
    <p:sldLayoutId id="2147483682" r:id="rId13"/>
    <p:sldLayoutId id="2147483684" r:id="rId14"/>
    <p:sldLayoutId id="2147483685" r:id="rId15"/>
    <p:sldLayoutId id="2147483687" r:id="rId16"/>
    <p:sldLayoutId id="2147483688" r:id="rId17"/>
    <p:sldLayoutId id="2147483689" r:id="rId18"/>
    <p:sldLayoutId id="2147483690" r:id="rId19"/>
    <p:sldLayoutId id="2147483691"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7F40E7BD_FA6D40C5.xml"/><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25.tiff"/><Relationship Id="rId3" Type="http://schemas.openxmlformats.org/officeDocument/2006/relationships/image" Target="../media/image23.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image" Target="../media/image7.png"/><Relationship Id="rId5" Type="http://schemas.openxmlformats.org/officeDocument/2006/relationships/image" Target="../media/image9.jpe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1"/>
          <p:cNvSpPr txBox="1">
            <a:spLocks noGrp="1"/>
          </p:cNvSpPr>
          <p:nvPr>
            <p:ph type="ctrTitle"/>
          </p:nvPr>
        </p:nvSpPr>
        <p:spPr>
          <a:xfrm>
            <a:off x="1090467" y="1004153"/>
            <a:ext cx="5981600" cy="3244000"/>
          </a:xfrm>
          <a:prstGeom prst="rect">
            <a:avLst/>
          </a:prstGeom>
        </p:spPr>
        <p:txBody>
          <a:bodyPr spcFirstLastPara="1" wrap="square" lIns="121900" tIns="121900" rIns="121900" bIns="121900" anchor="b" anchorCtr="0">
            <a:noAutofit/>
          </a:bodyPr>
          <a:lstStyle/>
          <a:p>
            <a:r>
              <a:rPr lang="en-US" sz="3600" dirty="0">
                <a:latin typeface="Viga" panose="020B0604020202020204" charset="0"/>
              </a:rPr>
              <a:t>Psychometric testing of the Patient-Reported Impact of Dermatological Diseases (PRIDD) measure</a:t>
            </a:r>
            <a:endParaRPr sz="3600" dirty="0">
              <a:latin typeface="Viga" panose="020B0604020202020204" charset="0"/>
            </a:endParaRPr>
          </a:p>
        </p:txBody>
      </p:sp>
      <p:sp>
        <p:nvSpPr>
          <p:cNvPr id="251" name="Google Shape;251;p31"/>
          <p:cNvSpPr txBox="1">
            <a:spLocks noGrp="1"/>
          </p:cNvSpPr>
          <p:nvPr>
            <p:ph type="subTitle" idx="1"/>
          </p:nvPr>
        </p:nvSpPr>
        <p:spPr>
          <a:xfrm>
            <a:off x="1090467" y="4210467"/>
            <a:ext cx="4559600" cy="940000"/>
          </a:xfrm>
          <a:prstGeom prst="rect">
            <a:avLst/>
          </a:prstGeom>
        </p:spPr>
        <p:txBody>
          <a:bodyPr spcFirstLastPara="1" wrap="square" lIns="121900" tIns="121900" rIns="121900" bIns="121900" anchor="t" anchorCtr="0">
            <a:noAutofit/>
          </a:bodyPr>
          <a:lstStyle/>
          <a:p>
            <a:pPr marL="0" indent="0"/>
            <a:r>
              <a:rPr lang="en" dirty="0"/>
              <a:t>Dr Rachael Pattinson</a:t>
            </a:r>
          </a:p>
          <a:p>
            <a:pPr marL="0" indent="0"/>
            <a:r>
              <a:rPr lang="en" dirty="0"/>
              <a:t>Lecturer in Psychology, Cardiff University</a:t>
            </a:r>
          </a:p>
          <a:p>
            <a:pPr marL="0" indent="0"/>
            <a:r>
              <a:rPr lang="en" i="1" dirty="0"/>
              <a:t>On behalf of the GRIDD team</a:t>
            </a:r>
            <a:endParaRPr i="1" dirty="0"/>
          </a:p>
        </p:txBody>
      </p:sp>
      <p:pic>
        <p:nvPicPr>
          <p:cNvPr id="103" name="Picture 102">
            <a:extLst>
              <a:ext uri="{FF2B5EF4-FFF2-40B4-BE49-F238E27FC236}">
                <a16:creationId xmlns:a16="http://schemas.microsoft.com/office/drawing/2014/main" id="{C8AC3B24-F376-4FA9-B719-93F9772DEDD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66850" y="2284961"/>
            <a:ext cx="3598014" cy="2571521"/>
          </a:xfrm>
          <a:prstGeom prst="rect">
            <a:avLst/>
          </a:prstGeom>
        </p:spPr>
      </p:pic>
      <p:pic>
        <p:nvPicPr>
          <p:cNvPr id="104" name="Picture 103" descr="E:\Chris docs\Cardiff\CUident_CMYK.jpg">
            <a:extLst>
              <a:ext uri="{FF2B5EF4-FFF2-40B4-BE49-F238E27FC236}">
                <a16:creationId xmlns:a16="http://schemas.microsoft.com/office/drawing/2014/main" id="{C83936C1-D07A-49BC-9F1F-41D5D2FDBD1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3173" y="5896414"/>
            <a:ext cx="1046405" cy="918911"/>
          </a:xfrm>
          <a:prstGeom prst="rect">
            <a:avLst/>
          </a:prstGeom>
          <a:noFill/>
          <a:ln>
            <a:noFill/>
          </a:ln>
        </p:spPr>
      </p:pic>
      <p:pic>
        <p:nvPicPr>
          <p:cNvPr id="105" name="Picture 104">
            <a:extLst>
              <a:ext uri="{FF2B5EF4-FFF2-40B4-BE49-F238E27FC236}">
                <a16:creationId xmlns:a16="http://schemas.microsoft.com/office/drawing/2014/main" id="{DEC2E26B-F1A1-4481-B2F2-A4D3352A94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3674" y="6085387"/>
            <a:ext cx="2582380" cy="626313"/>
          </a:xfrm>
          <a:prstGeom prst="rect">
            <a:avLst/>
          </a:prstGeom>
        </p:spPr>
      </p:pic>
      <p:pic>
        <p:nvPicPr>
          <p:cNvPr id="106" name="Picture 105">
            <a:extLst>
              <a:ext uri="{FF2B5EF4-FFF2-40B4-BE49-F238E27FC236}">
                <a16:creationId xmlns:a16="http://schemas.microsoft.com/office/drawing/2014/main" id="{1B2A860C-2346-4713-991F-F64724876431}"/>
              </a:ext>
            </a:extLst>
          </p:cNvPr>
          <p:cNvPicPr>
            <a:picLocks noChangeAspect="1"/>
          </p:cNvPicPr>
          <p:nvPr/>
        </p:nvPicPr>
        <p:blipFill>
          <a:blip r:embed="rId6"/>
          <a:stretch>
            <a:fillRect/>
          </a:stretch>
        </p:blipFill>
        <p:spPr>
          <a:xfrm>
            <a:off x="6991294" y="5853741"/>
            <a:ext cx="2582380" cy="100425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FA9D6-2C6A-209F-9D8A-9A866A08BCA3}"/>
              </a:ext>
            </a:extLst>
          </p:cNvPr>
          <p:cNvSpPr>
            <a:spLocks noGrp="1"/>
          </p:cNvSpPr>
          <p:nvPr>
            <p:ph type="title"/>
          </p:nvPr>
        </p:nvSpPr>
        <p:spPr>
          <a:xfrm>
            <a:off x="144310" y="302406"/>
            <a:ext cx="10515600" cy="1325563"/>
          </a:xfrm>
        </p:spPr>
        <p:txBody>
          <a:bodyPr/>
          <a:lstStyle/>
          <a:p>
            <a:r>
              <a:rPr lang="en-US" sz="3200" dirty="0"/>
              <a:t>Psychometric testing: Comparison of Measures</a:t>
            </a:r>
            <a:endParaRPr lang="en-GB" sz="3200" dirty="0"/>
          </a:p>
        </p:txBody>
      </p:sp>
      <p:sp>
        <p:nvSpPr>
          <p:cNvPr id="6" name="TextBox 5">
            <a:extLst>
              <a:ext uri="{FF2B5EF4-FFF2-40B4-BE49-F238E27FC236}">
                <a16:creationId xmlns:a16="http://schemas.microsoft.com/office/drawing/2014/main" id="{A717AF48-9EA4-DDC2-676C-696B517E4C6B}"/>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a:p>
        </p:txBody>
      </p:sp>
      <p:graphicFrame>
        <p:nvGraphicFramePr>
          <p:cNvPr id="20" name="Table 19">
            <a:extLst>
              <a:ext uri="{FF2B5EF4-FFF2-40B4-BE49-F238E27FC236}">
                <a16:creationId xmlns:a16="http://schemas.microsoft.com/office/drawing/2014/main" id="{C7B8817F-3E2F-4282-9B25-E9449C2D5FF0}"/>
              </a:ext>
            </a:extLst>
          </p:cNvPr>
          <p:cNvGraphicFramePr>
            <a:graphicFrameLocks noGrp="1"/>
          </p:cNvGraphicFramePr>
          <p:nvPr>
            <p:extLst>
              <p:ext uri="{D42A27DB-BD31-4B8C-83A1-F6EECF244321}">
                <p14:modId xmlns:p14="http://schemas.microsoft.com/office/powerpoint/2010/main" val="3832094901"/>
              </p:ext>
            </p:extLst>
          </p:nvPr>
        </p:nvGraphicFramePr>
        <p:xfrm>
          <a:off x="111355" y="1659015"/>
          <a:ext cx="12041090" cy="3425125"/>
        </p:xfrm>
        <a:graphic>
          <a:graphicData uri="http://schemas.openxmlformats.org/drawingml/2006/table">
            <a:tbl>
              <a:tblPr firstRow="1" firstCol="1" bandRow="1">
                <a:tableStyleId>{5C22544A-7EE6-4342-B048-85BDC9FD1C3A}</a:tableStyleId>
              </a:tblPr>
              <a:tblGrid>
                <a:gridCol w="1100956">
                  <a:extLst>
                    <a:ext uri="{9D8B030D-6E8A-4147-A177-3AD203B41FA5}">
                      <a16:colId xmlns:a16="http://schemas.microsoft.com/office/drawing/2014/main" val="1578226744"/>
                    </a:ext>
                  </a:extLst>
                </a:gridCol>
                <a:gridCol w="1020534">
                  <a:extLst>
                    <a:ext uri="{9D8B030D-6E8A-4147-A177-3AD203B41FA5}">
                      <a16:colId xmlns:a16="http://schemas.microsoft.com/office/drawing/2014/main" val="4131139875"/>
                    </a:ext>
                  </a:extLst>
                </a:gridCol>
                <a:gridCol w="1183818">
                  <a:extLst>
                    <a:ext uri="{9D8B030D-6E8A-4147-A177-3AD203B41FA5}">
                      <a16:colId xmlns:a16="http://schemas.microsoft.com/office/drawing/2014/main" val="1862538959"/>
                    </a:ext>
                  </a:extLst>
                </a:gridCol>
                <a:gridCol w="1211035">
                  <a:extLst>
                    <a:ext uri="{9D8B030D-6E8A-4147-A177-3AD203B41FA5}">
                      <a16:colId xmlns:a16="http://schemas.microsoft.com/office/drawing/2014/main" val="3567129534"/>
                    </a:ext>
                  </a:extLst>
                </a:gridCol>
                <a:gridCol w="1224642">
                  <a:extLst>
                    <a:ext uri="{9D8B030D-6E8A-4147-A177-3AD203B41FA5}">
                      <a16:colId xmlns:a16="http://schemas.microsoft.com/office/drawing/2014/main" val="3651001314"/>
                    </a:ext>
                  </a:extLst>
                </a:gridCol>
                <a:gridCol w="1578428">
                  <a:extLst>
                    <a:ext uri="{9D8B030D-6E8A-4147-A177-3AD203B41FA5}">
                      <a16:colId xmlns:a16="http://schemas.microsoft.com/office/drawing/2014/main" val="1580561838"/>
                    </a:ext>
                  </a:extLst>
                </a:gridCol>
                <a:gridCol w="1143000">
                  <a:extLst>
                    <a:ext uri="{9D8B030D-6E8A-4147-A177-3AD203B41FA5}">
                      <a16:colId xmlns:a16="http://schemas.microsoft.com/office/drawing/2014/main" val="1070521960"/>
                    </a:ext>
                  </a:extLst>
                </a:gridCol>
                <a:gridCol w="1782535">
                  <a:extLst>
                    <a:ext uri="{9D8B030D-6E8A-4147-A177-3AD203B41FA5}">
                      <a16:colId xmlns:a16="http://schemas.microsoft.com/office/drawing/2014/main" val="431860604"/>
                    </a:ext>
                  </a:extLst>
                </a:gridCol>
                <a:gridCol w="1796142">
                  <a:extLst>
                    <a:ext uri="{9D8B030D-6E8A-4147-A177-3AD203B41FA5}">
                      <a16:colId xmlns:a16="http://schemas.microsoft.com/office/drawing/2014/main" val="2150171347"/>
                    </a:ext>
                  </a:extLst>
                </a:gridCol>
              </a:tblGrid>
              <a:tr h="1152734">
                <a:tc>
                  <a:txBody>
                    <a:bodyPr/>
                    <a:lstStyle/>
                    <a:p>
                      <a:pPr fontAlgn="base"/>
                      <a:r>
                        <a:rPr lang="en-GB" sz="1600" dirty="0">
                          <a:effectLst/>
                        </a:rPr>
                        <a:t>PROM​</a:t>
                      </a:r>
                    </a:p>
                  </a:txBody>
                  <a:tcPr marL="9525" marR="9525" marT="9525" marB="9525">
                    <a:solidFill>
                      <a:schemeClr val="tx1">
                        <a:lumMod val="65000"/>
                        <a:lumOff val="35000"/>
                      </a:schemeClr>
                    </a:solidFill>
                  </a:tcPr>
                </a:tc>
                <a:tc>
                  <a:txBody>
                    <a:bodyPr/>
                    <a:lstStyle/>
                    <a:p>
                      <a:pPr algn="ctr" fontAlgn="base"/>
                      <a:r>
                        <a:rPr lang="en-GB" sz="1600">
                          <a:effectLst/>
                        </a:rPr>
                        <a:t>Content </a:t>
                      </a:r>
                    </a:p>
                    <a:p>
                      <a:pPr lvl="0" algn="ctr">
                        <a:buNone/>
                      </a:pPr>
                      <a:r>
                        <a:rPr lang="en-GB" sz="1600">
                          <a:effectLst/>
                        </a:rPr>
                        <a:t>validity​</a:t>
                      </a:r>
                    </a:p>
                  </a:txBody>
                  <a:tcPr marL="9525" marR="9525" marT="9525" marB="9525">
                    <a:solidFill>
                      <a:schemeClr val="tx1">
                        <a:lumMod val="65000"/>
                        <a:lumOff val="35000"/>
                      </a:schemeClr>
                    </a:solidFill>
                  </a:tcPr>
                </a:tc>
                <a:tc>
                  <a:txBody>
                    <a:bodyPr/>
                    <a:lstStyle/>
                    <a:p>
                      <a:pPr algn="ctr" fontAlgn="base"/>
                      <a:r>
                        <a:rPr lang="en-GB" sz="1600">
                          <a:effectLst/>
                        </a:rPr>
                        <a:t>Structural </a:t>
                      </a:r>
                    </a:p>
                    <a:p>
                      <a:pPr lvl="0" algn="ctr">
                        <a:buNone/>
                      </a:pPr>
                      <a:r>
                        <a:rPr lang="en-GB" sz="1600">
                          <a:effectLst/>
                        </a:rPr>
                        <a:t>validity​</a:t>
                      </a:r>
                    </a:p>
                  </a:txBody>
                  <a:tcPr marL="9525" marR="9525" marT="9525" marB="9525">
                    <a:solidFill>
                      <a:schemeClr val="tx1">
                        <a:lumMod val="65000"/>
                        <a:lumOff val="35000"/>
                      </a:schemeClr>
                    </a:solidFill>
                  </a:tcPr>
                </a:tc>
                <a:tc>
                  <a:txBody>
                    <a:bodyPr/>
                    <a:lstStyle/>
                    <a:p>
                      <a:pPr algn="ctr" fontAlgn="base"/>
                      <a:r>
                        <a:rPr lang="en-GB" sz="1600">
                          <a:effectLst/>
                        </a:rPr>
                        <a:t>Internal </a:t>
                      </a:r>
                    </a:p>
                    <a:p>
                      <a:pPr lvl="0" algn="ctr">
                        <a:buNone/>
                      </a:pPr>
                      <a:r>
                        <a:rPr lang="en-GB" sz="1600">
                          <a:effectLst/>
                        </a:rPr>
                        <a:t>consistency​</a:t>
                      </a:r>
                    </a:p>
                  </a:txBody>
                  <a:tcPr marL="9525" marR="9525" marT="9525" marB="9525">
                    <a:solidFill>
                      <a:schemeClr val="tx1">
                        <a:lumMod val="65000"/>
                        <a:lumOff val="35000"/>
                      </a:schemeClr>
                    </a:solidFill>
                  </a:tcPr>
                </a:tc>
                <a:tc>
                  <a:txBody>
                    <a:bodyPr/>
                    <a:lstStyle/>
                    <a:p>
                      <a:pPr algn="ctr" fontAlgn="base"/>
                      <a:r>
                        <a:rPr lang="en-GB" sz="1600">
                          <a:effectLst/>
                        </a:rPr>
                        <a:t>Reliability​</a:t>
                      </a:r>
                    </a:p>
                  </a:txBody>
                  <a:tcPr marL="9525" marR="9525" marT="9525" marB="9525">
                    <a:solidFill>
                      <a:schemeClr val="tx1">
                        <a:lumMod val="65000"/>
                        <a:lumOff val="35000"/>
                      </a:schemeClr>
                    </a:solidFill>
                  </a:tcPr>
                </a:tc>
                <a:tc>
                  <a:txBody>
                    <a:bodyPr/>
                    <a:lstStyle/>
                    <a:p>
                      <a:pPr algn="ctr" fontAlgn="base"/>
                      <a:r>
                        <a:rPr lang="en-GB" sz="1600">
                          <a:effectLst/>
                        </a:rPr>
                        <a:t>Measurement </a:t>
                      </a:r>
                    </a:p>
                    <a:p>
                      <a:pPr lvl="0" algn="ctr">
                        <a:buNone/>
                      </a:pPr>
                      <a:r>
                        <a:rPr lang="en-GB" sz="1600">
                          <a:effectLst/>
                        </a:rPr>
                        <a:t>error​</a:t>
                      </a:r>
                    </a:p>
                  </a:txBody>
                  <a:tcPr marL="9525" marR="9525" marT="9525" marB="9525">
                    <a:solidFill>
                      <a:schemeClr val="tx1">
                        <a:lumMod val="65000"/>
                        <a:lumOff val="35000"/>
                      </a:schemeClr>
                    </a:solidFill>
                  </a:tcPr>
                </a:tc>
                <a:tc>
                  <a:txBody>
                    <a:bodyPr/>
                    <a:lstStyle/>
                    <a:p>
                      <a:pPr algn="ctr" fontAlgn="base"/>
                      <a:r>
                        <a:rPr lang="en-GB" sz="1600">
                          <a:effectLst/>
                        </a:rPr>
                        <a:t>Construct </a:t>
                      </a:r>
                    </a:p>
                    <a:p>
                      <a:pPr lvl="0" algn="ctr">
                        <a:buNone/>
                      </a:pPr>
                      <a:r>
                        <a:rPr lang="en-GB" sz="1600">
                          <a:effectLst/>
                        </a:rPr>
                        <a:t>validity​</a:t>
                      </a:r>
                    </a:p>
                  </a:txBody>
                  <a:tcPr marL="9525" marR="9525" marT="9525" marB="9525">
                    <a:solidFill>
                      <a:schemeClr val="tx1">
                        <a:lumMod val="65000"/>
                        <a:lumOff val="35000"/>
                      </a:schemeClr>
                    </a:solidFill>
                  </a:tcPr>
                </a:tc>
                <a:tc>
                  <a:txBody>
                    <a:bodyPr/>
                    <a:lstStyle/>
                    <a:p>
                      <a:pPr algn="ctr" fontAlgn="base"/>
                      <a:r>
                        <a:rPr lang="en-GB" sz="1600">
                          <a:effectLst/>
                        </a:rPr>
                        <a:t>Responsiveness​</a:t>
                      </a:r>
                    </a:p>
                  </a:txBody>
                  <a:tcPr marL="9525" marR="9525" marT="9525" marB="9525">
                    <a:solidFill>
                      <a:schemeClr val="tx1">
                        <a:lumMod val="65000"/>
                        <a:lumOff val="35000"/>
                      </a:schemeClr>
                    </a:solidFill>
                  </a:tcPr>
                </a:tc>
                <a:tc>
                  <a:txBody>
                    <a:bodyPr/>
                    <a:lstStyle/>
                    <a:p>
                      <a:pPr fontAlgn="base"/>
                      <a:r>
                        <a:rPr lang="en-GB" sz="1600">
                          <a:effectLst/>
                        </a:rPr>
                        <a:t>Recommendation​</a:t>
                      </a:r>
                    </a:p>
                  </a:txBody>
                  <a:tcPr marL="9525" marR="9525" marT="9525" marB="9525">
                    <a:solidFill>
                      <a:schemeClr val="tx1">
                        <a:lumMod val="65000"/>
                        <a:lumOff val="35000"/>
                      </a:schemeClr>
                    </a:solidFill>
                  </a:tcPr>
                </a:tc>
                <a:extLst>
                  <a:ext uri="{0D108BD9-81ED-4DB2-BD59-A6C34878D82A}">
                    <a16:rowId xmlns:a16="http://schemas.microsoft.com/office/drawing/2014/main" val="1311757170"/>
                  </a:ext>
                </a:extLst>
              </a:tr>
              <a:tr h="449035">
                <a:tc>
                  <a:txBody>
                    <a:bodyPr/>
                    <a:lstStyle/>
                    <a:p>
                      <a:pPr fontAlgn="base"/>
                      <a:r>
                        <a:rPr lang="en-GB" sz="1600">
                          <a:effectLst/>
                        </a:rPr>
                        <a:t>DLQI​</a:t>
                      </a:r>
                    </a:p>
                  </a:txBody>
                  <a:tcPr marL="9525" marR="9525" marT="9525" marB="9525">
                    <a:solidFill>
                      <a:schemeClr val="tx1">
                        <a:lumMod val="65000"/>
                        <a:lumOff val="35000"/>
                      </a:schemeClr>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a:t>
                      </a:r>
                    </a:p>
                  </a:txBody>
                  <a:tcPr marL="9525" marR="9525" marT="9525" marB="9525">
                    <a:solidFill>
                      <a:srgbClr val="FFFF00"/>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a:t>
                      </a:r>
                    </a:p>
                  </a:txBody>
                  <a:tcPr marL="9525" marR="9525" marT="9525" marB="9525">
                    <a:solidFill>
                      <a:srgbClr val="FFFF00"/>
                    </a:solidFill>
                  </a:tcPr>
                </a:tc>
                <a:tc>
                  <a:txBody>
                    <a:bodyPr/>
                    <a:lstStyle/>
                    <a:p>
                      <a:pPr algn="ctr" fontAlgn="base"/>
                      <a:r>
                        <a:rPr lang="en-GB" sz="1600">
                          <a:effectLst/>
                        </a:rPr>
                        <a:t> ​</a:t>
                      </a:r>
                    </a:p>
                  </a:txBody>
                  <a:tcPr marL="9525" marR="9525" marT="9525" marB="9525">
                    <a:solidFill>
                      <a:schemeClr val="bg2"/>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B​</a:t>
                      </a:r>
                    </a:p>
                  </a:txBody>
                  <a:tcPr marL="9525" marR="9525" marT="9525" marB="9525">
                    <a:solidFill>
                      <a:srgbClr val="FFFF00"/>
                    </a:solidFill>
                  </a:tcPr>
                </a:tc>
                <a:extLst>
                  <a:ext uri="{0D108BD9-81ED-4DB2-BD59-A6C34878D82A}">
                    <a16:rowId xmlns:a16="http://schemas.microsoft.com/office/drawing/2014/main" val="2081738986"/>
                  </a:ext>
                </a:extLst>
              </a:tr>
              <a:tr h="394607">
                <a:tc>
                  <a:txBody>
                    <a:bodyPr/>
                    <a:lstStyle/>
                    <a:p>
                      <a:pPr fontAlgn="base"/>
                      <a:r>
                        <a:rPr lang="en-GB" sz="1600">
                          <a:effectLst/>
                        </a:rPr>
                        <a:t>PRIDD​</a:t>
                      </a:r>
                    </a:p>
                  </a:txBody>
                  <a:tcPr marL="9525" marR="9525" marT="9525" marB="9525">
                    <a:solidFill>
                      <a:schemeClr val="tx1">
                        <a:lumMod val="65000"/>
                        <a:lumOff val="35000"/>
                      </a:schemeClr>
                    </a:solidFill>
                  </a:tcPr>
                </a:tc>
                <a:tc>
                  <a:txBody>
                    <a:bodyPr/>
                    <a:lstStyle/>
                    <a:p>
                      <a:pPr algn="ctr" fontAlgn="base"/>
                      <a:r>
                        <a:rPr lang="en-GB" sz="1600">
                          <a:effectLst/>
                        </a:rPr>
                        <a:t> ​++</a:t>
                      </a:r>
                    </a:p>
                  </a:txBody>
                  <a:tcPr marL="9525" marR="9525" marT="9525" marB="9525">
                    <a:solidFill>
                      <a:srgbClr val="00B050"/>
                    </a:solidFill>
                  </a:tcPr>
                </a:tc>
                <a:tc>
                  <a:txBody>
                    <a:bodyPr/>
                    <a:lstStyle/>
                    <a:p>
                      <a:pPr algn="ctr" fontAlgn="base"/>
                      <a:r>
                        <a:rPr lang="en-GB" sz="1600">
                          <a:effectLst/>
                        </a:rPr>
                        <a:t>+++ ​</a:t>
                      </a:r>
                    </a:p>
                  </a:txBody>
                  <a:tcPr marL="9525" marR="9525" marT="9525" marB="9525">
                    <a:solidFill>
                      <a:srgbClr val="00B050"/>
                    </a:solidFill>
                  </a:tcPr>
                </a:tc>
                <a:tc>
                  <a:txBody>
                    <a:bodyPr/>
                    <a:lstStyle/>
                    <a:p>
                      <a:pPr algn="ctr" fontAlgn="base"/>
                      <a:r>
                        <a:rPr lang="en-GB" sz="1600">
                          <a:effectLst/>
                        </a:rPr>
                        <a:t> ​+++</a:t>
                      </a:r>
                    </a:p>
                  </a:txBody>
                  <a:tcPr marL="9525" marR="9525" marT="9525" marB="9525">
                    <a:solidFill>
                      <a:srgbClr val="00B050"/>
                    </a:solidFill>
                  </a:tcPr>
                </a:tc>
                <a:tc>
                  <a:txBody>
                    <a:bodyPr/>
                    <a:lstStyle/>
                    <a:p>
                      <a:pPr algn="ctr" fontAlgn="base"/>
                      <a:r>
                        <a:rPr lang="en-GB" sz="1600">
                          <a:effectLst/>
                        </a:rPr>
                        <a:t>+++ ​</a:t>
                      </a:r>
                    </a:p>
                  </a:txBody>
                  <a:tcPr marL="9525" marR="9525" marT="9525" marB="9525">
                    <a:solidFill>
                      <a:srgbClr val="00B050"/>
                    </a:solidFill>
                  </a:tcPr>
                </a:tc>
                <a:tc>
                  <a:txBody>
                    <a:bodyPr/>
                    <a:lstStyle/>
                    <a:p>
                      <a:pPr algn="ctr" fontAlgn="base"/>
                      <a:r>
                        <a:rPr lang="en-GB" sz="1600" dirty="0">
                          <a:effectLst/>
                        </a:rPr>
                        <a:t> ​+++</a:t>
                      </a:r>
                    </a:p>
                  </a:txBody>
                  <a:tcPr marL="9525" marR="9525" marT="9525" marB="9525">
                    <a:solidFill>
                      <a:srgbClr val="00B050"/>
                    </a:solidFill>
                  </a:tcPr>
                </a:tc>
                <a:tc>
                  <a:txBody>
                    <a:bodyPr/>
                    <a:lstStyle/>
                    <a:p>
                      <a:pPr algn="ctr" fontAlgn="base"/>
                      <a:r>
                        <a:rPr lang="en-GB" sz="1600">
                          <a:effectLst/>
                        </a:rPr>
                        <a:t> ​+++</a:t>
                      </a:r>
                    </a:p>
                  </a:txBody>
                  <a:tcPr marL="9525" marR="9525" marT="9525" marB="9525">
                    <a:solidFill>
                      <a:srgbClr val="00B050"/>
                    </a:solidFill>
                  </a:tcPr>
                </a:tc>
                <a:tc>
                  <a:txBody>
                    <a:bodyPr/>
                    <a:lstStyle/>
                    <a:p>
                      <a:pPr algn="ctr" fontAlgn="base"/>
                      <a:r>
                        <a:rPr lang="en-GB" sz="1600">
                          <a:effectLst/>
                        </a:rPr>
                        <a:t>? ​</a:t>
                      </a:r>
                    </a:p>
                  </a:txBody>
                  <a:tcPr marL="9525" marR="9525" marT="9525" marB="9525">
                    <a:solidFill>
                      <a:srgbClr val="FFFF00"/>
                    </a:solidFill>
                  </a:tcPr>
                </a:tc>
                <a:tc>
                  <a:txBody>
                    <a:bodyPr/>
                    <a:lstStyle/>
                    <a:p>
                      <a:pPr algn="ctr" fontAlgn="base"/>
                      <a:r>
                        <a:rPr lang="en-GB" sz="1600">
                          <a:effectLst/>
                        </a:rPr>
                        <a:t>A​</a:t>
                      </a:r>
                    </a:p>
                  </a:txBody>
                  <a:tcPr marL="9525" marR="9525" marT="9525" marB="9525">
                    <a:solidFill>
                      <a:srgbClr val="00B050"/>
                    </a:solidFill>
                  </a:tcPr>
                </a:tc>
                <a:extLst>
                  <a:ext uri="{0D108BD9-81ED-4DB2-BD59-A6C34878D82A}">
                    <a16:rowId xmlns:a16="http://schemas.microsoft.com/office/drawing/2014/main" val="3789896132"/>
                  </a:ext>
                </a:extLst>
              </a:tr>
              <a:tr h="408214">
                <a:tc>
                  <a:txBody>
                    <a:bodyPr/>
                    <a:lstStyle/>
                    <a:p>
                      <a:pPr fontAlgn="base"/>
                      <a:r>
                        <a:rPr lang="en-GB" sz="1600" err="1">
                          <a:effectLst/>
                        </a:rPr>
                        <a:t>Skindex</a:t>
                      </a:r>
                      <a:r>
                        <a:rPr lang="en-GB" sz="1600">
                          <a:effectLst/>
                        </a:rPr>
                        <a:t>​</a:t>
                      </a:r>
                    </a:p>
                  </a:txBody>
                  <a:tcPr marL="9525" marR="9525" marT="9525" marB="9525">
                    <a:solidFill>
                      <a:schemeClr val="tx1">
                        <a:lumMod val="65000"/>
                        <a:lumOff val="35000"/>
                      </a:schemeClr>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a:t>
                      </a:r>
                    </a:p>
                  </a:txBody>
                  <a:tcPr marL="9525" marR="9525" marT="9525" marB="9525">
                    <a:solidFill>
                      <a:srgbClr val="FFFF00"/>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 ​</a:t>
                      </a:r>
                    </a:p>
                  </a:txBody>
                  <a:tcPr marL="9525" marR="9525" marT="9525" marB="9525">
                    <a:solidFill>
                      <a:schemeClr val="bg2"/>
                    </a:solidFill>
                  </a:tcPr>
                </a:tc>
                <a:tc>
                  <a:txBody>
                    <a:bodyPr/>
                    <a:lstStyle/>
                    <a:p>
                      <a:pPr algn="ctr" fontAlgn="base"/>
                      <a:r>
                        <a:rPr lang="en-GB" sz="1600">
                          <a:effectLst/>
                        </a:rPr>
                        <a:t>-​</a:t>
                      </a:r>
                    </a:p>
                  </a:txBody>
                  <a:tcPr marL="9525" marR="9525" marT="9525" marB="9525">
                    <a:solidFill>
                      <a:srgbClr val="FF0000"/>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B​</a:t>
                      </a:r>
                    </a:p>
                  </a:txBody>
                  <a:tcPr marL="9525" marR="9525" marT="9525" marB="9525">
                    <a:solidFill>
                      <a:srgbClr val="FFFF00"/>
                    </a:solidFill>
                  </a:tcPr>
                </a:tc>
                <a:extLst>
                  <a:ext uri="{0D108BD9-81ED-4DB2-BD59-A6C34878D82A}">
                    <a16:rowId xmlns:a16="http://schemas.microsoft.com/office/drawing/2014/main" val="1853634387"/>
                  </a:ext>
                </a:extLst>
              </a:tr>
              <a:tr h="489857">
                <a:tc>
                  <a:txBody>
                    <a:bodyPr/>
                    <a:lstStyle/>
                    <a:p>
                      <a:pPr fontAlgn="base"/>
                      <a:r>
                        <a:rPr lang="en-GB" sz="1600" err="1">
                          <a:effectLst/>
                        </a:rPr>
                        <a:t>Skindex</a:t>
                      </a:r>
                      <a:r>
                        <a:rPr lang="en-GB" sz="1600">
                          <a:effectLst/>
                        </a:rPr>
                        <a:t> 29</a:t>
                      </a:r>
                    </a:p>
                  </a:txBody>
                  <a:tcPr marL="9525" marR="9525" marT="9525" marB="9525">
                    <a:solidFill>
                      <a:schemeClr val="tx1">
                        <a:lumMod val="65000"/>
                        <a:lumOff val="35000"/>
                      </a:schemeClr>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a:t>
                      </a:r>
                    </a:p>
                  </a:txBody>
                  <a:tcPr marL="9525" marR="9525" marT="9525" marB="9525">
                    <a:solidFill>
                      <a:srgbClr val="FFFF00"/>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 ​</a:t>
                      </a:r>
                    </a:p>
                  </a:txBody>
                  <a:tcPr marL="9525" marR="9525" marT="9525" marB="9525">
                    <a:solidFill>
                      <a:schemeClr val="bg2"/>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B​</a:t>
                      </a:r>
                    </a:p>
                  </a:txBody>
                  <a:tcPr marL="9525" marR="9525" marT="9525" marB="9525">
                    <a:solidFill>
                      <a:srgbClr val="FFFF00"/>
                    </a:solidFill>
                  </a:tcPr>
                </a:tc>
                <a:extLst>
                  <a:ext uri="{0D108BD9-81ED-4DB2-BD59-A6C34878D82A}">
                    <a16:rowId xmlns:a16="http://schemas.microsoft.com/office/drawing/2014/main" val="2944947870"/>
                  </a:ext>
                </a:extLst>
              </a:tr>
              <a:tr h="530678">
                <a:tc>
                  <a:txBody>
                    <a:bodyPr/>
                    <a:lstStyle/>
                    <a:p>
                      <a:pPr fontAlgn="base"/>
                      <a:r>
                        <a:rPr lang="en-GB" sz="1600" err="1">
                          <a:effectLst/>
                        </a:rPr>
                        <a:t>Skindex</a:t>
                      </a:r>
                      <a:r>
                        <a:rPr lang="en-GB" sz="1600">
                          <a:effectLst/>
                        </a:rPr>
                        <a:t> 16​</a:t>
                      </a:r>
                    </a:p>
                  </a:txBody>
                  <a:tcPr marL="9525" marR="9525" marT="9525" marB="9525">
                    <a:solidFill>
                      <a:schemeClr val="tx1">
                        <a:lumMod val="65000"/>
                        <a:lumOff val="35000"/>
                      </a:schemeClr>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 ​</a:t>
                      </a:r>
                    </a:p>
                  </a:txBody>
                  <a:tcPr marL="9525" marR="9525" marT="9525" marB="9525">
                    <a:solidFill>
                      <a:schemeClr val="bg2"/>
                    </a:solidFill>
                  </a:tcPr>
                </a:tc>
                <a:tc>
                  <a:txBody>
                    <a:bodyPr/>
                    <a:lstStyle/>
                    <a:p>
                      <a:pPr algn="ctr" fontAlgn="base"/>
                      <a:r>
                        <a:rPr lang="en-GB" sz="1600">
                          <a:effectLst/>
                        </a:rPr>
                        <a:t> ​</a:t>
                      </a:r>
                    </a:p>
                  </a:txBody>
                  <a:tcPr marL="9525" marR="9525" marT="9525" marB="9525">
                    <a:solidFill>
                      <a:schemeClr val="bg2"/>
                    </a:solidFill>
                  </a:tcPr>
                </a:tc>
                <a:tc>
                  <a:txBody>
                    <a:bodyPr/>
                    <a:lstStyle/>
                    <a:p>
                      <a:pPr algn="ctr" fontAlgn="base"/>
                      <a:r>
                        <a:rPr lang="en-GB" sz="1600">
                          <a:effectLst/>
                        </a:rPr>
                        <a:t>+​</a:t>
                      </a:r>
                    </a:p>
                  </a:txBody>
                  <a:tcPr marL="9525" marR="9525" marT="9525" marB="9525">
                    <a:solidFill>
                      <a:srgbClr val="00B050"/>
                    </a:solidFill>
                  </a:tcPr>
                </a:tc>
                <a:tc>
                  <a:txBody>
                    <a:bodyPr/>
                    <a:lstStyle/>
                    <a:p>
                      <a:pPr algn="ctr" fontAlgn="base"/>
                      <a:r>
                        <a:rPr lang="en-GB" sz="1600">
                          <a:effectLst/>
                        </a:rPr>
                        <a:t>W​</a:t>
                      </a:r>
                    </a:p>
                  </a:txBody>
                  <a:tcPr marL="9525" marR="9525" marT="9525" marB="9525">
                    <a:solidFill>
                      <a:srgbClr val="FF0000"/>
                    </a:solidFill>
                  </a:tcPr>
                </a:tc>
                <a:tc>
                  <a:txBody>
                    <a:bodyPr/>
                    <a:lstStyle/>
                    <a:p>
                      <a:pPr algn="ctr" fontAlgn="base"/>
                      <a:r>
                        <a:rPr lang="en-GB" sz="1600" dirty="0">
                          <a:effectLst/>
                        </a:rPr>
                        <a:t>B​</a:t>
                      </a:r>
                    </a:p>
                  </a:txBody>
                  <a:tcPr marL="9525" marR="9525" marT="9525" marB="9525">
                    <a:solidFill>
                      <a:srgbClr val="FFFF00"/>
                    </a:solidFill>
                  </a:tcPr>
                </a:tc>
                <a:extLst>
                  <a:ext uri="{0D108BD9-81ED-4DB2-BD59-A6C34878D82A}">
                    <a16:rowId xmlns:a16="http://schemas.microsoft.com/office/drawing/2014/main" val="982958160"/>
                  </a:ext>
                </a:extLst>
              </a:tr>
            </a:tbl>
          </a:graphicData>
        </a:graphic>
      </p:graphicFrame>
      <p:sp>
        <p:nvSpPr>
          <p:cNvPr id="22" name="TextBox 21">
            <a:extLst>
              <a:ext uri="{FF2B5EF4-FFF2-40B4-BE49-F238E27FC236}">
                <a16:creationId xmlns:a16="http://schemas.microsoft.com/office/drawing/2014/main" id="{3AABA46D-60A4-7289-69DB-C493AA63B648}"/>
              </a:ext>
            </a:extLst>
          </p:cNvPr>
          <p:cNvSpPr txBox="1"/>
          <p:nvPr/>
        </p:nvSpPr>
        <p:spPr>
          <a:xfrm>
            <a:off x="111355" y="5139822"/>
            <a:ext cx="9375321" cy="1231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i="1" dirty="0">
                <a:solidFill>
                  <a:srgbClr val="FF0000"/>
                </a:solidFill>
                <a:ea typeface="Calibri"/>
                <a:cs typeface="Calibri"/>
              </a:rPr>
              <a:t>W = weak evidence</a:t>
            </a:r>
            <a:r>
              <a:rPr lang="en-GB" sz="1200" i="1" dirty="0">
                <a:ea typeface="Calibri"/>
                <a:cs typeface="Calibri"/>
              </a:rPr>
              <a:t>; </a:t>
            </a:r>
            <a:r>
              <a:rPr lang="en-GB" sz="1200" i="1" dirty="0">
                <a:solidFill>
                  <a:srgbClr val="00B050"/>
                </a:solidFill>
                <a:ea typeface="Calibri"/>
                <a:cs typeface="Calibri"/>
              </a:rPr>
              <a:t>+ = sufficient evidence</a:t>
            </a:r>
            <a:r>
              <a:rPr lang="en-GB" sz="1200" i="1" dirty="0">
                <a:ea typeface="Calibri"/>
                <a:cs typeface="Calibri"/>
              </a:rPr>
              <a:t>; </a:t>
            </a:r>
            <a:r>
              <a:rPr lang="en-GB" sz="1400" i="1" dirty="0">
                <a:solidFill>
                  <a:srgbClr val="FF0000"/>
                </a:solidFill>
                <a:ea typeface="Calibri"/>
                <a:cs typeface="Calibri"/>
              </a:rPr>
              <a:t>- </a:t>
            </a:r>
            <a:r>
              <a:rPr lang="en-GB" sz="1200" i="1" dirty="0">
                <a:solidFill>
                  <a:srgbClr val="FF0000"/>
                </a:solidFill>
                <a:ea typeface="Calibri"/>
                <a:cs typeface="Calibri"/>
              </a:rPr>
              <a:t>= insufficient evidence</a:t>
            </a:r>
            <a:r>
              <a:rPr lang="en-GB" sz="1200" i="1" dirty="0">
                <a:ea typeface="Calibri"/>
                <a:cs typeface="Calibri"/>
              </a:rPr>
              <a:t>; </a:t>
            </a:r>
            <a:r>
              <a:rPr lang="en-GB" sz="1200" i="1" dirty="0">
                <a:solidFill>
                  <a:schemeClr val="accent4">
                    <a:lumMod val="75000"/>
                  </a:schemeClr>
                </a:solidFill>
                <a:ea typeface="Calibri"/>
                <a:cs typeface="Calibri"/>
              </a:rPr>
              <a:t>? = indeterminate evidence</a:t>
            </a:r>
          </a:p>
          <a:p>
            <a:endParaRPr lang="en-GB" sz="1200" i="1" dirty="0">
              <a:solidFill>
                <a:schemeClr val="accent4">
                  <a:lumMod val="75000"/>
                </a:schemeClr>
              </a:solidFill>
              <a:ea typeface="Calibri"/>
              <a:cs typeface="Calibri"/>
            </a:endParaRPr>
          </a:p>
          <a:p>
            <a:r>
              <a:rPr lang="en-GB" sz="1200" i="1" dirty="0">
                <a:ea typeface="Calibri"/>
                <a:cs typeface="Calibri"/>
              </a:rPr>
              <a:t>A = Recommended for use</a:t>
            </a:r>
          </a:p>
          <a:p>
            <a:r>
              <a:rPr lang="en-GB" sz="1200" i="1" dirty="0">
                <a:ea typeface="+mn-lt"/>
                <a:cs typeface="Calibri"/>
              </a:rPr>
              <a:t>B = Potential</a:t>
            </a:r>
            <a:r>
              <a:rPr lang="en-GB" sz="1200" i="1" dirty="0">
                <a:ea typeface="+mn-lt"/>
                <a:cs typeface="+mn-lt"/>
              </a:rPr>
              <a:t> to be recommended for use, but they require further research</a:t>
            </a:r>
            <a:endParaRPr lang="en-GB" sz="1400" i="1" dirty="0">
              <a:cs typeface="Calibri"/>
            </a:endParaRPr>
          </a:p>
          <a:p>
            <a:r>
              <a:rPr lang="en-GB" sz="1200" i="1" dirty="0">
                <a:ea typeface="Calibri"/>
                <a:cs typeface="Calibri"/>
              </a:rPr>
              <a:t>C = Should not be recommended for use</a:t>
            </a:r>
          </a:p>
          <a:p>
            <a:endParaRPr lang="en-GB" sz="1200" dirty="0">
              <a:ea typeface="Calibri"/>
              <a:cs typeface="Calibri"/>
            </a:endParaRPr>
          </a:p>
        </p:txBody>
      </p:sp>
      <p:sp>
        <p:nvSpPr>
          <p:cNvPr id="23" name="Rectangle 22">
            <a:extLst>
              <a:ext uri="{FF2B5EF4-FFF2-40B4-BE49-F238E27FC236}">
                <a16:creationId xmlns:a16="http://schemas.microsoft.com/office/drawing/2014/main" id="{EC795675-BC3B-578C-15EB-6C9FEF0A0CEE}"/>
              </a:ext>
            </a:extLst>
          </p:cNvPr>
          <p:cNvSpPr/>
          <p:nvPr/>
        </p:nvSpPr>
        <p:spPr>
          <a:xfrm>
            <a:off x="10339888" y="1504982"/>
            <a:ext cx="1823357" cy="3738879"/>
          </a:xfrm>
          <a:prstGeom prst="rect">
            <a:avLst/>
          </a:prstGeom>
          <a:noFill/>
          <a:ln w="57150">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Rectangle 20">
            <a:extLst>
              <a:ext uri="{FF2B5EF4-FFF2-40B4-BE49-F238E27FC236}">
                <a16:creationId xmlns:a16="http://schemas.microsoft.com/office/drawing/2014/main" id="{F30A4A75-249D-8945-966B-427F60B5963E}"/>
              </a:ext>
            </a:extLst>
          </p:cNvPr>
          <p:cNvSpPr/>
          <p:nvPr/>
        </p:nvSpPr>
        <p:spPr>
          <a:xfrm>
            <a:off x="35900" y="3249608"/>
            <a:ext cx="12192000" cy="421822"/>
          </a:xfrm>
          <a:prstGeom prst="rect">
            <a:avLst/>
          </a:prstGeom>
          <a:noFill/>
          <a:ln w="57150">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925711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pic>
        <p:nvPicPr>
          <p:cNvPr id="10" name="Content Placeholder 3">
            <a:extLst>
              <a:ext uri="{FF2B5EF4-FFF2-40B4-BE49-F238E27FC236}">
                <a16:creationId xmlns:a16="http://schemas.microsoft.com/office/drawing/2014/main" id="{D8F07C8B-80FE-4D84-8744-BB587BC408B4}"/>
              </a:ext>
            </a:extLst>
          </p:cNvPr>
          <p:cNvPicPr>
            <a:picLocks noChangeAspect="1"/>
          </p:cNvPicPr>
          <p:nvPr/>
        </p:nvPicPr>
        <p:blipFill>
          <a:blip r:embed="rId3"/>
          <a:stretch>
            <a:fillRect/>
          </a:stretch>
        </p:blipFill>
        <p:spPr>
          <a:xfrm flipH="1">
            <a:off x="-2722149" y="0"/>
            <a:ext cx="15412455" cy="8077200"/>
          </a:xfrm>
          <a:prstGeom prst="rect">
            <a:avLst/>
          </a:prstGeom>
        </p:spPr>
      </p:pic>
      <p:grpSp>
        <p:nvGrpSpPr>
          <p:cNvPr id="4" name="Google Shape;76;p10">
            <a:extLst>
              <a:ext uri="{FF2B5EF4-FFF2-40B4-BE49-F238E27FC236}">
                <a16:creationId xmlns:a16="http://schemas.microsoft.com/office/drawing/2014/main" id="{0524CD69-2588-45C9-A18D-17EDDBFF46E6}"/>
              </a:ext>
            </a:extLst>
          </p:cNvPr>
          <p:cNvGrpSpPr/>
          <p:nvPr/>
        </p:nvGrpSpPr>
        <p:grpSpPr>
          <a:xfrm>
            <a:off x="4310198" y="635081"/>
            <a:ext cx="3571604" cy="2301051"/>
            <a:chOff x="4985275" y="-1043013"/>
            <a:chExt cx="4862709" cy="4501988"/>
          </a:xfrm>
        </p:grpSpPr>
        <p:sp>
          <p:nvSpPr>
            <p:cNvPr id="5" name="Google Shape;77;p10">
              <a:extLst>
                <a:ext uri="{FF2B5EF4-FFF2-40B4-BE49-F238E27FC236}">
                  <a16:creationId xmlns:a16="http://schemas.microsoft.com/office/drawing/2014/main" id="{02B25859-61B1-49C3-83E0-AB4F40DFCBCF}"/>
                </a:ext>
              </a:extLst>
            </p:cNvPr>
            <p:cNvSpPr/>
            <p:nvPr/>
          </p:nvSpPr>
          <p:spPr>
            <a:xfrm rot="10800000">
              <a:off x="5451447" y="2178710"/>
              <a:ext cx="4103878" cy="1280265"/>
            </a:xfrm>
            <a:custGeom>
              <a:avLst/>
              <a:gdLst/>
              <a:ahLst/>
              <a:cxnLst/>
              <a:rect l="l" t="t" r="r" b="b"/>
              <a:pathLst>
                <a:path w="34391" h="10729" extrusionOk="0">
                  <a:moveTo>
                    <a:pt x="34390" y="10729"/>
                  </a:moveTo>
                  <a:lnTo>
                    <a:pt x="1" y="10729"/>
                  </a:lnTo>
                  <a:cubicBezTo>
                    <a:pt x="115" y="9757"/>
                    <a:pt x="345" y="8796"/>
                    <a:pt x="711" y="7888"/>
                  </a:cubicBezTo>
                  <a:cubicBezTo>
                    <a:pt x="1536" y="5777"/>
                    <a:pt x="3197" y="3751"/>
                    <a:pt x="5443" y="3437"/>
                  </a:cubicBezTo>
                  <a:cubicBezTo>
                    <a:pt x="6415" y="3291"/>
                    <a:pt x="7376" y="3479"/>
                    <a:pt x="8295" y="3824"/>
                  </a:cubicBezTo>
                  <a:cubicBezTo>
                    <a:pt x="9622" y="4315"/>
                    <a:pt x="11105" y="3918"/>
                    <a:pt x="12003" y="2832"/>
                  </a:cubicBezTo>
                  <a:cubicBezTo>
                    <a:pt x="13905" y="554"/>
                    <a:pt x="17185" y="1"/>
                    <a:pt x="19723" y="1526"/>
                  </a:cubicBezTo>
                  <a:cubicBezTo>
                    <a:pt x="20193" y="1818"/>
                    <a:pt x="20632" y="2152"/>
                    <a:pt x="21040" y="2518"/>
                  </a:cubicBezTo>
                  <a:cubicBezTo>
                    <a:pt x="22220" y="3563"/>
                    <a:pt x="23286" y="4785"/>
                    <a:pt x="24769" y="5234"/>
                  </a:cubicBezTo>
                  <a:cubicBezTo>
                    <a:pt x="26315" y="5704"/>
                    <a:pt x="28007" y="5234"/>
                    <a:pt x="29595" y="5548"/>
                  </a:cubicBezTo>
                  <a:cubicBezTo>
                    <a:pt x="31925" y="6018"/>
                    <a:pt x="33627" y="8138"/>
                    <a:pt x="34306" y="10405"/>
                  </a:cubicBezTo>
                  <a:cubicBezTo>
                    <a:pt x="34338" y="10510"/>
                    <a:pt x="34369" y="10624"/>
                    <a:pt x="34390" y="107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6" name="Google Shape;78;p10">
              <a:extLst>
                <a:ext uri="{FF2B5EF4-FFF2-40B4-BE49-F238E27FC236}">
                  <a16:creationId xmlns:a16="http://schemas.microsoft.com/office/drawing/2014/main" id="{C06A2425-F1BE-4A43-B98C-954B93D558E9}"/>
                </a:ext>
              </a:extLst>
            </p:cNvPr>
            <p:cNvSpPr/>
            <p:nvPr/>
          </p:nvSpPr>
          <p:spPr>
            <a:xfrm rot="10800000">
              <a:off x="4985275" y="-1043013"/>
              <a:ext cx="4862709" cy="4183299"/>
            </a:xfrm>
            <a:custGeom>
              <a:avLst/>
              <a:gdLst/>
              <a:ahLst/>
              <a:cxnLst/>
              <a:rect l="l" t="t" r="r" b="b"/>
              <a:pathLst>
                <a:path w="36699" h="26524" extrusionOk="0">
                  <a:moveTo>
                    <a:pt x="33178" y="18794"/>
                  </a:moveTo>
                  <a:cubicBezTo>
                    <a:pt x="32645" y="17258"/>
                    <a:pt x="32781" y="15576"/>
                    <a:pt x="33073" y="13988"/>
                  </a:cubicBezTo>
                  <a:cubicBezTo>
                    <a:pt x="33355" y="12390"/>
                    <a:pt x="33763" y="10802"/>
                    <a:pt x="33742" y="9183"/>
                  </a:cubicBezTo>
                  <a:cubicBezTo>
                    <a:pt x="33690" y="6498"/>
                    <a:pt x="32457" y="3970"/>
                    <a:pt x="30368" y="2278"/>
                  </a:cubicBezTo>
                  <a:cubicBezTo>
                    <a:pt x="28257" y="617"/>
                    <a:pt x="25510" y="1"/>
                    <a:pt x="22888" y="586"/>
                  </a:cubicBezTo>
                  <a:cubicBezTo>
                    <a:pt x="21258" y="962"/>
                    <a:pt x="19723" y="1808"/>
                    <a:pt x="18051" y="1881"/>
                  </a:cubicBezTo>
                  <a:cubicBezTo>
                    <a:pt x="16338" y="1954"/>
                    <a:pt x="14709" y="1192"/>
                    <a:pt x="13016" y="878"/>
                  </a:cubicBezTo>
                  <a:cubicBezTo>
                    <a:pt x="9005" y="147"/>
                    <a:pt x="4701" y="2163"/>
                    <a:pt x="2455" y="5569"/>
                  </a:cubicBezTo>
                  <a:cubicBezTo>
                    <a:pt x="219" y="8974"/>
                    <a:pt x="0" y="13539"/>
                    <a:pt x="1640" y="17279"/>
                  </a:cubicBezTo>
                  <a:cubicBezTo>
                    <a:pt x="3291" y="21008"/>
                    <a:pt x="6654" y="23871"/>
                    <a:pt x="10509" y="25197"/>
                  </a:cubicBezTo>
                  <a:cubicBezTo>
                    <a:pt x="14374" y="26524"/>
                    <a:pt x="18668" y="26378"/>
                    <a:pt x="22533" y="25082"/>
                  </a:cubicBezTo>
                  <a:cubicBezTo>
                    <a:pt x="24434" y="24445"/>
                    <a:pt x="26241" y="23557"/>
                    <a:pt x="28163" y="23014"/>
                  </a:cubicBezTo>
                  <a:cubicBezTo>
                    <a:pt x="30086" y="22460"/>
                    <a:pt x="32206" y="22293"/>
                    <a:pt x="34034" y="23098"/>
                  </a:cubicBezTo>
                  <a:lnTo>
                    <a:pt x="36698" y="21698"/>
                  </a:lnTo>
                  <a:cubicBezTo>
                    <a:pt x="35079" y="21656"/>
                    <a:pt x="33710" y="20319"/>
                    <a:pt x="33178" y="1879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grpSp>
      <p:grpSp>
        <p:nvGrpSpPr>
          <p:cNvPr id="16" name="Google Shape;76;p10">
            <a:extLst>
              <a:ext uri="{FF2B5EF4-FFF2-40B4-BE49-F238E27FC236}">
                <a16:creationId xmlns:a16="http://schemas.microsoft.com/office/drawing/2014/main" id="{18B34D65-0BEB-4A10-BEF8-215015E2370B}"/>
              </a:ext>
            </a:extLst>
          </p:cNvPr>
          <p:cNvGrpSpPr/>
          <p:nvPr/>
        </p:nvGrpSpPr>
        <p:grpSpPr>
          <a:xfrm>
            <a:off x="8436716" y="635081"/>
            <a:ext cx="3571604" cy="2301051"/>
            <a:chOff x="4985275" y="-1043013"/>
            <a:chExt cx="4862709" cy="4501988"/>
          </a:xfrm>
        </p:grpSpPr>
        <p:sp>
          <p:nvSpPr>
            <p:cNvPr id="17" name="Google Shape;77;p10">
              <a:extLst>
                <a:ext uri="{FF2B5EF4-FFF2-40B4-BE49-F238E27FC236}">
                  <a16:creationId xmlns:a16="http://schemas.microsoft.com/office/drawing/2014/main" id="{CABCD0F7-D09B-43B1-99A6-EBBFC227B85A}"/>
                </a:ext>
              </a:extLst>
            </p:cNvPr>
            <p:cNvSpPr/>
            <p:nvPr/>
          </p:nvSpPr>
          <p:spPr>
            <a:xfrm rot="10800000">
              <a:off x="5451447" y="2178710"/>
              <a:ext cx="4103878" cy="1280265"/>
            </a:xfrm>
            <a:custGeom>
              <a:avLst/>
              <a:gdLst/>
              <a:ahLst/>
              <a:cxnLst/>
              <a:rect l="l" t="t" r="r" b="b"/>
              <a:pathLst>
                <a:path w="34391" h="10729" extrusionOk="0">
                  <a:moveTo>
                    <a:pt x="34390" y="10729"/>
                  </a:moveTo>
                  <a:lnTo>
                    <a:pt x="1" y="10729"/>
                  </a:lnTo>
                  <a:cubicBezTo>
                    <a:pt x="115" y="9757"/>
                    <a:pt x="345" y="8796"/>
                    <a:pt x="711" y="7888"/>
                  </a:cubicBezTo>
                  <a:cubicBezTo>
                    <a:pt x="1536" y="5777"/>
                    <a:pt x="3197" y="3751"/>
                    <a:pt x="5443" y="3437"/>
                  </a:cubicBezTo>
                  <a:cubicBezTo>
                    <a:pt x="6415" y="3291"/>
                    <a:pt x="7376" y="3479"/>
                    <a:pt x="8295" y="3824"/>
                  </a:cubicBezTo>
                  <a:cubicBezTo>
                    <a:pt x="9622" y="4315"/>
                    <a:pt x="11105" y="3918"/>
                    <a:pt x="12003" y="2832"/>
                  </a:cubicBezTo>
                  <a:cubicBezTo>
                    <a:pt x="13905" y="554"/>
                    <a:pt x="17185" y="1"/>
                    <a:pt x="19723" y="1526"/>
                  </a:cubicBezTo>
                  <a:cubicBezTo>
                    <a:pt x="20193" y="1818"/>
                    <a:pt x="20632" y="2152"/>
                    <a:pt x="21040" y="2518"/>
                  </a:cubicBezTo>
                  <a:cubicBezTo>
                    <a:pt x="22220" y="3563"/>
                    <a:pt x="23286" y="4785"/>
                    <a:pt x="24769" y="5234"/>
                  </a:cubicBezTo>
                  <a:cubicBezTo>
                    <a:pt x="26315" y="5704"/>
                    <a:pt x="28007" y="5234"/>
                    <a:pt x="29595" y="5548"/>
                  </a:cubicBezTo>
                  <a:cubicBezTo>
                    <a:pt x="31925" y="6018"/>
                    <a:pt x="33627" y="8138"/>
                    <a:pt x="34306" y="10405"/>
                  </a:cubicBezTo>
                  <a:cubicBezTo>
                    <a:pt x="34338" y="10510"/>
                    <a:pt x="34369" y="10624"/>
                    <a:pt x="34390" y="107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18" name="Google Shape;78;p10">
              <a:extLst>
                <a:ext uri="{FF2B5EF4-FFF2-40B4-BE49-F238E27FC236}">
                  <a16:creationId xmlns:a16="http://schemas.microsoft.com/office/drawing/2014/main" id="{2B8FAE62-908D-428F-9ADF-0F1EB01FF3A0}"/>
                </a:ext>
              </a:extLst>
            </p:cNvPr>
            <p:cNvSpPr/>
            <p:nvPr/>
          </p:nvSpPr>
          <p:spPr>
            <a:xfrm rot="10800000">
              <a:off x="4985275" y="-1043013"/>
              <a:ext cx="4862709" cy="4183299"/>
            </a:xfrm>
            <a:custGeom>
              <a:avLst/>
              <a:gdLst/>
              <a:ahLst/>
              <a:cxnLst/>
              <a:rect l="l" t="t" r="r" b="b"/>
              <a:pathLst>
                <a:path w="36699" h="26524" extrusionOk="0">
                  <a:moveTo>
                    <a:pt x="33178" y="18794"/>
                  </a:moveTo>
                  <a:cubicBezTo>
                    <a:pt x="32645" y="17258"/>
                    <a:pt x="32781" y="15576"/>
                    <a:pt x="33073" y="13988"/>
                  </a:cubicBezTo>
                  <a:cubicBezTo>
                    <a:pt x="33355" y="12390"/>
                    <a:pt x="33763" y="10802"/>
                    <a:pt x="33742" y="9183"/>
                  </a:cubicBezTo>
                  <a:cubicBezTo>
                    <a:pt x="33690" y="6498"/>
                    <a:pt x="32457" y="3970"/>
                    <a:pt x="30368" y="2278"/>
                  </a:cubicBezTo>
                  <a:cubicBezTo>
                    <a:pt x="28257" y="617"/>
                    <a:pt x="25510" y="1"/>
                    <a:pt x="22888" y="586"/>
                  </a:cubicBezTo>
                  <a:cubicBezTo>
                    <a:pt x="21258" y="962"/>
                    <a:pt x="19723" y="1808"/>
                    <a:pt x="18051" y="1881"/>
                  </a:cubicBezTo>
                  <a:cubicBezTo>
                    <a:pt x="16338" y="1954"/>
                    <a:pt x="14709" y="1192"/>
                    <a:pt x="13016" y="878"/>
                  </a:cubicBezTo>
                  <a:cubicBezTo>
                    <a:pt x="9005" y="147"/>
                    <a:pt x="4701" y="2163"/>
                    <a:pt x="2455" y="5569"/>
                  </a:cubicBezTo>
                  <a:cubicBezTo>
                    <a:pt x="219" y="8974"/>
                    <a:pt x="0" y="13539"/>
                    <a:pt x="1640" y="17279"/>
                  </a:cubicBezTo>
                  <a:cubicBezTo>
                    <a:pt x="3291" y="21008"/>
                    <a:pt x="6654" y="23871"/>
                    <a:pt x="10509" y="25197"/>
                  </a:cubicBezTo>
                  <a:cubicBezTo>
                    <a:pt x="14374" y="26524"/>
                    <a:pt x="18668" y="26378"/>
                    <a:pt x="22533" y="25082"/>
                  </a:cubicBezTo>
                  <a:cubicBezTo>
                    <a:pt x="24434" y="24445"/>
                    <a:pt x="26241" y="23557"/>
                    <a:pt x="28163" y="23014"/>
                  </a:cubicBezTo>
                  <a:cubicBezTo>
                    <a:pt x="30086" y="22460"/>
                    <a:pt x="32206" y="22293"/>
                    <a:pt x="34034" y="23098"/>
                  </a:cubicBezTo>
                  <a:lnTo>
                    <a:pt x="36698" y="21698"/>
                  </a:lnTo>
                  <a:cubicBezTo>
                    <a:pt x="35079" y="21656"/>
                    <a:pt x="33710" y="20319"/>
                    <a:pt x="33178" y="1879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grpSp>
      <p:sp>
        <p:nvSpPr>
          <p:cNvPr id="19" name="Google Shape;771;p41">
            <a:extLst>
              <a:ext uri="{FF2B5EF4-FFF2-40B4-BE49-F238E27FC236}">
                <a16:creationId xmlns:a16="http://schemas.microsoft.com/office/drawing/2014/main" id="{644324AB-A973-413F-8E2E-EA1BA43FC7A7}"/>
              </a:ext>
            </a:extLst>
          </p:cNvPr>
          <p:cNvSpPr txBox="1">
            <a:spLocks/>
          </p:cNvSpPr>
          <p:nvPr/>
        </p:nvSpPr>
        <p:spPr>
          <a:xfrm>
            <a:off x="8714419" y="1180479"/>
            <a:ext cx="3143639" cy="2721268"/>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lt2"/>
              </a:buClr>
              <a:buSzPts val="2800"/>
              <a:buFont typeface="Viga"/>
              <a:buNone/>
              <a:defRPr sz="4267" b="1" i="0" u="none" strike="noStrike" cap="none">
                <a:solidFill>
                  <a:schemeClr val="lt1"/>
                </a:solidFill>
                <a:latin typeface="Viga"/>
                <a:ea typeface="Viga"/>
                <a:cs typeface="Viga"/>
                <a:sym typeface="Viga"/>
              </a:defRPr>
            </a:lvl1pPr>
            <a:lvl2pPr marR="0" lvl="1"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2pPr>
            <a:lvl3pPr marR="0" lvl="2"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3pPr>
            <a:lvl4pPr marR="0" lvl="3"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4pPr>
            <a:lvl5pPr marR="0" lvl="4"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5pPr>
            <a:lvl6pPr marR="0" lvl="5"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6pPr>
            <a:lvl7pPr marR="0" lvl="6"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7pPr>
            <a:lvl8pPr marR="0" lvl="7"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8pPr>
            <a:lvl9pPr marR="0" lvl="8"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9pPr>
          </a:lstStyle>
          <a:p>
            <a:pPr algn="ctr"/>
            <a:r>
              <a:rPr lang="en-US" sz="1800" kern="0" dirty="0"/>
              <a:t>GRIDD study now collecting data from 10,000+ patients using PRIDD – 16 languages &amp; further psychometric testing</a:t>
            </a:r>
          </a:p>
        </p:txBody>
      </p:sp>
      <p:sp>
        <p:nvSpPr>
          <p:cNvPr id="20" name="Google Shape;771;p41">
            <a:extLst>
              <a:ext uri="{FF2B5EF4-FFF2-40B4-BE49-F238E27FC236}">
                <a16:creationId xmlns:a16="http://schemas.microsoft.com/office/drawing/2014/main" id="{20D53BA6-40C4-48DC-8E4C-74DCF5F9B5D4}"/>
              </a:ext>
            </a:extLst>
          </p:cNvPr>
          <p:cNvSpPr txBox="1">
            <a:spLocks/>
          </p:cNvSpPr>
          <p:nvPr/>
        </p:nvSpPr>
        <p:spPr>
          <a:xfrm>
            <a:off x="4644714" y="1091503"/>
            <a:ext cx="3143639" cy="2721268"/>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lt2"/>
              </a:buClr>
              <a:buSzPts val="2800"/>
              <a:buFont typeface="Viga"/>
              <a:buNone/>
              <a:defRPr sz="4267" b="1" i="0" u="none" strike="noStrike" cap="none">
                <a:solidFill>
                  <a:schemeClr val="lt1"/>
                </a:solidFill>
                <a:latin typeface="Viga"/>
                <a:ea typeface="Viga"/>
                <a:cs typeface="Viga"/>
                <a:sym typeface="Viga"/>
              </a:defRPr>
            </a:lvl1pPr>
            <a:lvl2pPr marR="0" lvl="1"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2pPr>
            <a:lvl3pPr marR="0" lvl="2"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3pPr>
            <a:lvl4pPr marR="0" lvl="3"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4pPr>
            <a:lvl5pPr marR="0" lvl="4"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5pPr>
            <a:lvl6pPr marR="0" lvl="5"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6pPr>
            <a:lvl7pPr marR="0" lvl="6"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7pPr>
            <a:lvl8pPr marR="0" lvl="7"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8pPr>
            <a:lvl9pPr marR="0" lvl="8"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9pPr>
          </a:lstStyle>
          <a:p>
            <a:pPr algn="ctr"/>
            <a:r>
              <a:rPr lang="en-US" sz="1800" kern="0" dirty="0"/>
              <a:t>PRIDD is the only dermatology-specific PROM that can be recommended for use according to the COSMIN </a:t>
            </a:r>
            <a:r>
              <a:rPr lang="en-US" sz="1800" kern="0" dirty="0" err="1"/>
              <a:t>critieria</a:t>
            </a:r>
            <a:endParaRPr lang="en-US" sz="1800" kern="0" dirty="0"/>
          </a:p>
        </p:txBody>
      </p:sp>
      <p:grpSp>
        <p:nvGrpSpPr>
          <p:cNvPr id="23" name="Google Shape;76;p10">
            <a:extLst>
              <a:ext uri="{FF2B5EF4-FFF2-40B4-BE49-F238E27FC236}">
                <a16:creationId xmlns:a16="http://schemas.microsoft.com/office/drawing/2014/main" id="{60A3B22F-FFB0-499E-8410-5ED9DAC091F9}"/>
              </a:ext>
            </a:extLst>
          </p:cNvPr>
          <p:cNvGrpSpPr/>
          <p:nvPr/>
        </p:nvGrpSpPr>
        <p:grpSpPr>
          <a:xfrm>
            <a:off x="183680" y="635081"/>
            <a:ext cx="3571604" cy="2301051"/>
            <a:chOff x="4985275" y="-1043013"/>
            <a:chExt cx="4862709" cy="4501988"/>
          </a:xfrm>
        </p:grpSpPr>
        <p:sp>
          <p:nvSpPr>
            <p:cNvPr id="24" name="Google Shape;77;p10">
              <a:extLst>
                <a:ext uri="{FF2B5EF4-FFF2-40B4-BE49-F238E27FC236}">
                  <a16:creationId xmlns:a16="http://schemas.microsoft.com/office/drawing/2014/main" id="{ABA27E62-5D3C-483F-8B7B-702605A6F893}"/>
                </a:ext>
              </a:extLst>
            </p:cNvPr>
            <p:cNvSpPr/>
            <p:nvPr/>
          </p:nvSpPr>
          <p:spPr>
            <a:xfrm rot="10800000">
              <a:off x="5451447" y="2178710"/>
              <a:ext cx="4103878" cy="1280265"/>
            </a:xfrm>
            <a:custGeom>
              <a:avLst/>
              <a:gdLst/>
              <a:ahLst/>
              <a:cxnLst/>
              <a:rect l="l" t="t" r="r" b="b"/>
              <a:pathLst>
                <a:path w="34391" h="10729" extrusionOk="0">
                  <a:moveTo>
                    <a:pt x="34390" y="10729"/>
                  </a:moveTo>
                  <a:lnTo>
                    <a:pt x="1" y="10729"/>
                  </a:lnTo>
                  <a:cubicBezTo>
                    <a:pt x="115" y="9757"/>
                    <a:pt x="345" y="8796"/>
                    <a:pt x="711" y="7888"/>
                  </a:cubicBezTo>
                  <a:cubicBezTo>
                    <a:pt x="1536" y="5777"/>
                    <a:pt x="3197" y="3751"/>
                    <a:pt x="5443" y="3437"/>
                  </a:cubicBezTo>
                  <a:cubicBezTo>
                    <a:pt x="6415" y="3291"/>
                    <a:pt x="7376" y="3479"/>
                    <a:pt x="8295" y="3824"/>
                  </a:cubicBezTo>
                  <a:cubicBezTo>
                    <a:pt x="9622" y="4315"/>
                    <a:pt x="11105" y="3918"/>
                    <a:pt x="12003" y="2832"/>
                  </a:cubicBezTo>
                  <a:cubicBezTo>
                    <a:pt x="13905" y="554"/>
                    <a:pt x="17185" y="1"/>
                    <a:pt x="19723" y="1526"/>
                  </a:cubicBezTo>
                  <a:cubicBezTo>
                    <a:pt x="20193" y="1818"/>
                    <a:pt x="20632" y="2152"/>
                    <a:pt x="21040" y="2518"/>
                  </a:cubicBezTo>
                  <a:cubicBezTo>
                    <a:pt x="22220" y="3563"/>
                    <a:pt x="23286" y="4785"/>
                    <a:pt x="24769" y="5234"/>
                  </a:cubicBezTo>
                  <a:cubicBezTo>
                    <a:pt x="26315" y="5704"/>
                    <a:pt x="28007" y="5234"/>
                    <a:pt x="29595" y="5548"/>
                  </a:cubicBezTo>
                  <a:cubicBezTo>
                    <a:pt x="31925" y="6018"/>
                    <a:pt x="33627" y="8138"/>
                    <a:pt x="34306" y="10405"/>
                  </a:cubicBezTo>
                  <a:cubicBezTo>
                    <a:pt x="34338" y="10510"/>
                    <a:pt x="34369" y="10624"/>
                    <a:pt x="34390" y="107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5" name="Google Shape;78;p10">
              <a:extLst>
                <a:ext uri="{FF2B5EF4-FFF2-40B4-BE49-F238E27FC236}">
                  <a16:creationId xmlns:a16="http://schemas.microsoft.com/office/drawing/2014/main" id="{B8C54E18-4700-4BE7-996F-2B70A042C617}"/>
                </a:ext>
              </a:extLst>
            </p:cNvPr>
            <p:cNvSpPr/>
            <p:nvPr/>
          </p:nvSpPr>
          <p:spPr>
            <a:xfrm rot="10800000">
              <a:off x="4985275" y="-1043013"/>
              <a:ext cx="4862709" cy="4183299"/>
            </a:xfrm>
            <a:custGeom>
              <a:avLst/>
              <a:gdLst/>
              <a:ahLst/>
              <a:cxnLst/>
              <a:rect l="l" t="t" r="r" b="b"/>
              <a:pathLst>
                <a:path w="36699" h="26524" extrusionOk="0">
                  <a:moveTo>
                    <a:pt x="33178" y="18794"/>
                  </a:moveTo>
                  <a:cubicBezTo>
                    <a:pt x="32645" y="17258"/>
                    <a:pt x="32781" y="15576"/>
                    <a:pt x="33073" y="13988"/>
                  </a:cubicBezTo>
                  <a:cubicBezTo>
                    <a:pt x="33355" y="12390"/>
                    <a:pt x="33763" y="10802"/>
                    <a:pt x="33742" y="9183"/>
                  </a:cubicBezTo>
                  <a:cubicBezTo>
                    <a:pt x="33690" y="6498"/>
                    <a:pt x="32457" y="3970"/>
                    <a:pt x="30368" y="2278"/>
                  </a:cubicBezTo>
                  <a:cubicBezTo>
                    <a:pt x="28257" y="617"/>
                    <a:pt x="25510" y="1"/>
                    <a:pt x="22888" y="586"/>
                  </a:cubicBezTo>
                  <a:cubicBezTo>
                    <a:pt x="21258" y="962"/>
                    <a:pt x="19723" y="1808"/>
                    <a:pt x="18051" y="1881"/>
                  </a:cubicBezTo>
                  <a:cubicBezTo>
                    <a:pt x="16338" y="1954"/>
                    <a:pt x="14709" y="1192"/>
                    <a:pt x="13016" y="878"/>
                  </a:cubicBezTo>
                  <a:cubicBezTo>
                    <a:pt x="9005" y="147"/>
                    <a:pt x="4701" y="2163"/>
                    <a:pt x="2455" y="5569"/>
                  </a:cubicBezTo>
                  <a:cubicBezTo>
                    <a:pt x="219" y="8974"/>
                    <a:pt x="0" y="13539"/>
                    <a:pt x="1640" y="17279"/>
                  </a:cubicBezTo>
                  <a:cubicBezTo>
                    <a:pt x="3291" y="21008"/>
                    <a:pt x="6654" y="23871"/>
                    <a:pt x="10509" y="25197"/>
                  </a:cubicBezTo>
                  <a:cubicBezTo>
                    <a:pt x="14374" y="26524"/>
                    <a:pt x="18668" y="26378"/>
                    <a:pt x="22533" y="25082"/>
                  </a:cubicBezTo>
                  <a:cubicBezTo>
                    <a:pt x="24434" y="24445"/>
                    <a:pt x="26241" y="23557"/>
                    <a:pt x="28163" y="23014"/>
                  </a:cubicBezTo>
                  <a:cubicBezTo>
                    <a:pt x="30086" y="22460"/>
                    <a:pt x="32206" y="22293"/>
                    <a:pt x="34034" y="23098"/>
                  </a:cubicBezTo>
                  <a:lnTo>
                    <a:pt x="36698" y="21698"/>
                  </a:lnTo>
                  <a:cubicBezTo>
                    <a:pt x="35079" y="21656"/>
                    <a:pt x="33710" y="20319"/>
                    <a:pt x="33178" y="1879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grpSp>
      <p:sp>
        <p:nvSpPr>
          <p:cNvPr id="26" name="Google Shape;771;p41">
            <a:extLst>
              <a:ext uri="{FF2B5EF4-FFF2-40B4-BE49-F238E27FC236}">
                <a16:creationId xmlns:a16="http://schemas.microsoft.com/office/drawing/2014/main" id="{55E05D29-22B6-48D2-BCA3-A0D64AEA8B1B}"/>
              </a:ext>
            </a:extLst>
          </p:cNvPr>
          <p:cNvSpPr txBox="1">
            <a:spLocks/>
          </p:cNvSpPr>
          <p:nvPr/>
        </p:nvSpPr>
        <p:spPr>
          <a:xfrm>
            <a:off x="575010" y="1057815"/>
            <a:ext cx="3143639" cy="2721268"/>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lt2"/>
              </a:buClr>
              <a:buSzPts val="2800"/>
              <a:buFont typeface="Viga"/>
              <a:buNone/>
              <a:defRPr sz="4267" b="1" i="0" u="none" strike="noStrike" cap="none">
                <a:solidFill>
                  <a:schemeClr val="lt1"/>
                </a:solidFill>
                <a:latin typeface="Viga"/>
                <a:ea typeface="Viga"/>
                <a:cs typeface="Viga"/>
                <a:sym typeface="Viga"/>
              </a:defRPr>
            </a:lvl1pPr>
            <a:lvl2pPr marR="0" lvl="1"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2pPr>
            <a:lvl3pPr marR="0" lvl="2"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3pPr>
            <a:lvl4pPr marR="0" lvl="3"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4pPr>
            <a:lvl5pPr marR="0" lvl="4"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5pPr>
            <a:lvl6pPr marR="0" lvl="5"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6pPr>
            <a:lvl7pPr marR="0" lvl="6"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7pPr>
            <a:lvl8pPr marR="0" lvl="7"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8pPr>
            <a:lvl9pPr marR="0" lvl="8" algn="l" rtl="0">
              <a:lnSpc>
                <a:spcPct val="100000"/>
              </a:lnSpc>
              <a:spcBef>
                <a:spcPts val="0"/>
              </a:spcBef>
              <a:spcAft>
                <a:spcPts val="0"/>
              </a:spcAft>
              <a:buClr>
                <a:schemeClr val="lt2"/>
              </a:buClr>
              <a:buSzPts val="2800"/>
              <a:buFont typeface="Viga"/>
              <a:buNone/>
              <a:defRPr sz="2800" b="1" i="0" u="none" strike="noStrike" cap="none">
                <a:solidFill>
                  <a:schemeClr val="lt2"/>
                </a:solidFill>
                <a:latin typeface="Viga"/>
                <a:ea typeface="Viga"/>
                <a:cs typeface="Viga"/>
                <a:sym typeface="Viga"/>
              </a:defRPr>
            </a:lvl9pPr>
          </a:lstStyle>
          <a:p>
            <a:pPr algn="ctr"/>
            <a:r>
              <a:rPr lang="en-US" sz="1800" kern="0" dirty="0"/>
              <a:t>PROMs should be developed with sufficient patient involvement and using classic &amp; modern psychometric methods</a:t>
            </a:r>
          </a:p>
        </p:txBody>
      </p:sp>
      <p:sp>
        <p:nvSpPr>
          <p:cNvPr id="2" name="Oval 1">
            <a:extLst>
              <a:ext uri="{FF2B5EF4-FFF2-40B4-BE49-F238E27FC236}">
                <a16:creationId xmlns:a16="http://schemas.microsoft.com/office/drawing/2014/main" id="{B911F5C9-3515-4148-CE00-5203902CC7AD}"/>
              </a:ext>
            </a:extLst>
          </p:cNvPr>
          <p:cNvSpPr/>
          <p:nvPr/>
        </p:nvSpPr>
        <p:spPr>
          <a:xfrm>
            <a:off x="5709711" y="4694554"/>
            <a:ext cx="655172" cy="649224"/>
          </a:xfrm>
          <a:prstGeom prst="ellipse">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034FE3AE-00CA-D78D-3BE1-4A87C1D63703}"/>
              </a:ext>
            </a:extLst>
          </p:cNvPr>
          <p:cNvSpPr/>
          <p:nvPr/>
        </p:nvSpPr>
        <p:spPr>
          <a:xfrm>
            <a:off x="6191042" y="4353807"/>
            <a:ext cx="655172" cy="649224"/>
          </a:xfrm>
          <a:prstGeom prst="ellipse">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60ED0C2A-B268-71B2-72EC-CF06926712D7}"/>
              </a:ext>
            </a:extLst>
          </p:cNvPr>
          <p:cNvSpPr/>
          <p:nvPr/>
        </p:nvSpPr>
        <p:spPr>
          <a:xfrm>
            <a:off x="8111535" y="5595665"/>
            <a:ext cx="655172" cy="649224"/>
          </a:xfrm>
          <a:prstGeom prst="ellipse">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72935B79-7FFA-1480-1DB7-D213DA252290}"/>
              </a:ext>
            </a:extLst>
          </p:cNvPr>
          <p:cNvSpPr/>
          <p:nvPr/>
        </p:nvSpPr>
        <p:spPr>
          <a:xfrm>
            <a:off x="10234864" y="4792090"/>
            <a:ext cx="655172" cy="649224"/>
          </a:xfrm>
          <a:prstGeom prst="ellipse">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53630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836A-77BE-A39E-0E38-3FFFBED70A22}"/>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E4E9D3C6-D2D4-6542-1BA8-54ECE770229F}"/>
              </a:ext>
            </a:extLst>
          </p:cNvPr>
          <p:cNvSpPr>
            <a:spLocks noGrp="1"/>
          </p:cNvSpPr>
          <p:nvPr>
            <p:ph idx="1"/>
          </p:nvPr>
        </p:nvSpPr>
        <p:spPr/>
        <p:txBody>
          <a:bodyPr/>
          <a:lstStyle/>
          <a:p>
            <a:endParaRPr lang="en-CA"/>
          </a:p>
        </p:txBody>
      </p:sp>
      <p:pic>
        <p:nvPicPr>
          <p:cNvPr id="4" name="Content Placeholder 4">
            <a:extLst>
              <a:ext uri="{FF2B5EF4-FFF2-40B4-BE49-F238E27FC236}">
                <a16:creationId xmlns:a16="http://schemas.microsoft.com/office/drawing/2014/main" id="{4700C7E1-5057-3D6C-1E14-1764B03CDA82}"/>
              </a:ext>
            </a:extLst>
          </p:cNvPr>
          <p:cNvPicPr>
            <a:picLocks noChangeAspect="1"/>
          </p:cNvPicPr>
          <p:nvPr/>
        </p:nvPicPr>
        <p:blipFill>
          <a:blip r:embed="rId4"/>
          <a:stretch>
            <a:fillRect/>
          </a:stretch>
        </p:blipFill>
        <p:spPr>
          <a:xfrm>
            <a:off x="1049154" y="0"/>
            <a:ext cx="9795585" cy="6171219"/>
          </a:xfrm>
          <a:prstGeom prst="rect">
            <a:avLst/>
          </a:prstGeom>
          <a:noFill/>
          <a:ln>
            <a:noFill/>
          </a:ln>
        </p:spPr>
      </p:pic>
    </p:spTree>
    <p:extLst>
      <p:ext uri="{BB962C8B-B14F-4D97-AF65-F5344CB8AC3E}">
        <p14:creationId xmlns:p14="http://schemas.microsoft.com/office/powerpoint/2010/main" val="4201464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pic>
        <p:nvPicPr>
          <p:cNvPr id="5" name="Picture 4">
            <a:extLst>
              <a:ext uri="{FF2B5EF4-FFF2-40B4-BE49-F238E27FC236}">
                <a16:creationId xmlns:a16="http://schemas.microsoft.com/office/drawing/2014/main" id="{680CEA37-0D97-FCC3-0622-A652EA02E162}"/>
              </a:ext>
            </a:extLst>
          </p:cNvPr>
          <p:cNvPicPr>
            <a:picLocks noChangeAspect="1"/>
          </p:cNvPicPr>
          <p:nvPr/>
        </p:nvPicPr>
        <p:blipFill>
          <a:blip r:embed="rId3"/>
          <a:stretch>
            <a:fillRect/>
          </a:stretch>
        </p:blipFill>
        <p:spPr>
          <a:xfrm>
            <a:off x="7919563" y="3025157"/>
            <a:ext cx="2137509" cy="2137509"/>
          </a:xfrm>
          <a:prstGeom prst="rect">
            <a:avLst/>
          </a:prstGeom>
        </p:spPr>
      </p:pic>
      <p:sp>
        <p:nvSpPr>
          <p:cNvPr id="1319" name="Google Shape;1319;p55"/>
          <p:cNvSpPr txBox="1">
            <a:spLocks noGrp="1"/>
          </p:cNvSpPr>
          <p:nvPr>
            <p:ph type="title"/>
          </p:nvPr>
        </p:nvSpPr>
        <p:spPr>
          <a:xfrm>
            <a:off x="2434800" y="427500"/>
            <a:ext cx="7322400" cy="1312400"/>
          </a:xfrm>
          <a:prstGeom prst="rect">
            <a:avLst/>
          </a:prstGeom>
        </p:spPr>
        <p:txBody>
          <a:bodyPr spcFirstLastPara="1" wrap="square" lIns="121900" tIns="121900" rIns="121900" bIns="121900" anchor="t" anchorCtr="0">
            <a:noAutofit/>
          </a:bodyPr>
          <a:lstStyle/>
          <a:p>
            <a:r>
              <a:rPr lang="en"/>
              <a:t>THANKS!</a:t>
            </a:r>
            <a:endParaRPr/>
          </a:p>
        </p:txBody>
      </p:sp>
      <p:sp>
        <p:nvSpPr>
          <p:cNvPr id="1320" name="Google Shape;1320;p55"/>
          <p:cNvSpPr txBox="1">
            <a:spLocks noGrp="1"/>
          </p:cNvSpPr>
          <p:nvPr>
            <p:ph type="subTitle" idx="1"/>
          </p:nvPr>
        </p:nvSpPr>
        <p:spPr>
          <a:xfrm>
            <a:off x="3415233" y="2197100"/>
            <a:ext cx="5393200" cy="1625600"/>
          </a:xfrm>
          <a:prstGeom prst="rect">
            <a:avLst/>
          </a:prstGeom>
        </p:spPr>
        <p:txBody>
          <a:bodyPr spcFirstLastPara="1" wrap="square" lIns="121900" tIns="121900" rIns="121900" bIns="121900" anchor="t" anchorCtr="0">
            <a:noAutofit/>
          </a:bodyPr>
          <a:lstStyle/>
          <a:p>
            <a:pPr marL="0" indent="0">
              <a:buClr>
                <a:schemeClr val="lt1"/>
              </a:buClr>
              <a:buSzPts val="1100"/>
            </a:pPr>
            <a:r>
              <a:rPr lang="en" dirty="0"/>
              <a:t>Do you have any questions?</a:t>
            </a:r>
            <a:endParaRPr dirty="0"/>
          </a:p>
          <a:p>
            <a:pPr marL="0" indent="0">
              <a:buClr>
                <a:schemeClr val="lt1"/>
              </a:buClr>
              <a:buSzPts val="1100"/>
            </a:pPr>
            <a:endParaRPr dirty="0"/>
          </a:p>
          <a:p>
            <a:pPr marL="0" indent="0">
              <a:buClr>
                <a:schemeClr val="lt1"/>
              </a:buClr>
              <a:buSzPts val="1100"/>
            </a:pPr>
            <a:r>
              <a:rPr lang="en-US" dirty="0"/>
              <a:t>pattinsonr@cardiff.ac.uk</a:t>
            </a:r>
            <a:endParaRPr dirty="0"/>
          </a:p>
        </p:txBody>
      </p:sp>
      <p:pic>
        <p:nvPicPr>
          <p:cNvPr id="17" name="Picture 9">
            <a:extLst>
              <a:ext uri="{FF2B5EF4-FFF2-40B4-BE49-F238E27FC236}">
                <a16:creationId xmlns:a16="http://schemas.microsoft.com/office/drawing/2014/main" id="{0DDED514-2ABC-4888-ABAB-6784C4076901}"/>
              </a:ext>
            </a:extLst>
          </p:cNvPr>
          <p:cNvPicPr>
            <a:picLocks noChangeAspect="1"/>
          </p:cNvPicPr>
          <p:nvPr/>
        </p:nvPicPr>
        <p:blipFill>
          <a:blip r:embed="rId4"/>
          <a:srcRect/>
          <a:stretch>
            <a:fillRect/>
          </a:stretch>
        </p:blipFill>
        <p:spPr>
          <a:xfrm>
            <a:off x="3853951" y="5597121"/>
            <a:ext cx="2619383" cy="952801"/>
          </a:xfrm>
          <a:prstGeom prst="rect">
            <a:avLst/>
          </a:prstGeom>
        </p:spPr>
      </p:pic>
      <p:pic>
        <p:nvPicPr>
          <p:cNvPr id="18" name="Picture 12">
            <a:extLst>
              <a:ext uri="{FF2B5EF4-FFF2-40B4-BE49-F238E27FC236}">
                <a16:creationId xmlns:a16="http://schemas.microsoft.com/office/drawing/2014/main" id="{C1C77665-C2A2-4661-8EEC-EB3B5B1D43B5}"/>
              </a:ext>
            </a:extLst>
          </p:cNvPr>
          <p:cNvPicPr>
            <a:picLocks noChangeAspect="1"/>
          </p:cNvPicPr>
          <p:nvPr/>
        </p:nvPicPr>
        <p:blipFill>
          <a:blip r:embed="rId5"/>
          <a:srcRect/>
          <a:stretch>
            <a:fillRect/>
          </a:stretch>
        </p:blipFill>
        <p:spPr>
          <a:xfrm>
            <a:off x="6753401" y="5525771"/>
            <a:ext cx="1095502" cy="1095502"/>
          </a:xfrm>
          <a:prstGeom prst="rect">
            <a:avLst/>
          </a:prstGeom>
        </p:spPr>
      </p:pic>
      <p:pic>
        <p:nvPicPr>
          <p:cNvPr id="19" name="Picture 18">
            <a:extLst>
              <a:ext uri="{FF2B5EF4-FFF2-40B4-BE49-F238E27FC236}">
                <a16:creationId xmlns:a16="http://schemas.microsoft.com/office/drawing/2014/main" id="{FE04E08D-6BC3-4F88-8654-6E019A5A18CD}"/>
              </a:ext>
            </a:extLst>
          </p:cNvPr>
          <p:cNvPicPr>
            <a:picLocks noChangeAspect="1"/>
          </p:cNvPicPr>
          <p:nvPr/>
        </p:nvPicPr>
        <p:blipFill>
          <a:blip r:embed="rId6"/>
          <a:srcRect/>
          <a:stretch>
            <a:fillRect/>
          </a:stretch>
        </p:blipFill>
        <p:spPr>
          <a:xfrm>
            <a:off x="8304193" y="5674115"/>
            <a:ext cx="3490279" cy="798815"/>
          </a:xfrm>
          <a:prstGeom prst="rect">
            <a:avLst/>
          </a:prstGeom>
        </p:spPr>
      </p:pic>
      <p:pic>
        <p:nvPicPr>
          <p:cNvPr id="20" name="Picture 19">
            <a:extLst>
              <a:ext uri="{FF2B5EF4-FFF2-40B4-BE49-F238E27FC236}">
                <a16:creationId xmlns:a16="http://schemas.microsoft.com/office/drawing/2014/main" id="{7542E33B-9E47-4FF0-A5E2-E756955125E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404579" y="3404062"/>
            <a:ext cx="2137509" cy="1525284"/>
          </a:xfrm>
          <a:prstGeom prst="rect">
            <a:avLst/>
          </a:prstGeom>
        </p:spPr>
      </p:pic>
      <p:pic>
        <p:nvPicPr>
          <p:cNvPr id="21" name="Picture 20">
            <a:extLst>
              <a:ext uri="{FF2B5EF4-FFF2-40B4-BE49-F238E27FC236}">
                <a16:creationId xmlns:a16="http://schemas.microsoft.com/office/drawing/2014/main" id="{B3F241B5-20DD-4A1A-8624-298644D2E352}"/>
              </a:ext>
            </a:extLst>
          </p:cNvPr>
          <p:cNvPicPr>
            <a:picLocks noChangeAspect="1"/>
          </p:cNvPicPr>
          <p:nvPr/>
        </p:nvPicPr>
        <p:blipFill>
          <a:blip r:embed="rId8"/>
          <a:stretch>
            <a:fillRect/>
          </a:stretch>
        </p:blipFill>
        <p:spPr>
          <a:xfrm>
            <a:off x="3164612" y="3338567"/>
            <a:ext cx="1656273" cy="1656273"/>
          </a:xfrm>
          <a:prstGeom prst="rect">
            <a:avLst/>
          </a:prstGeom>
        </p:spPr>
      </p:pic>
      <p:sp>
        <p:nvSpPr>
          <p:cNvPr id="2" name="TextBox 1">
            <a:extLst>
              <a:ext uri="{FF2B5EF4-FFF2-40B4-BE49-F238E27FC236}">
                <a16:creationId xmlns:a16="http://schemas.microsoft.com/office/drawing/2014/main" id="{9A06BAB8-9236-3883-81A3-D9A20BB394DE}"/>
              </a:ext>
            </a:extLst>
          </p:cNvPr>
          <p:cNvSpPr txBox="1"/>
          <p:nvPr/>
        </p:nvSpPr>
        <p:spPr>
          <a:xfrm>
            <a:off x="2566736" y="5011552"/>
            <a:ext cx="3160621" cy="369332"/>
          </a:xfrm>
          <a:prstGeom prst="rect">
            <a:avLst/>
          </a:prstGeom>
          <a:noFill/>
        </p:spPr>
        <p:txBody>
          <a:bodyPr wrap="square" rtlCol="0">
            <a:spAutoFit/>
          </a:bodyPr>
          <a:lstStyle/>
          <a:p>
            <a:r>
              <a:rPr lang="en-GB" dirty="0"/>
              <a:t>GRIDD overview &amp; outputs</a:t>
            </a:r>
          </a:p>
        </p:txBody>
      </p:sp>
      <p:sp>
        <p:nvSpPr>
          <p:cNvPr id="3" name="TextBox 2">
            <a:extLst>
              <a:ext uri="{FF2B5EF4-FFF2-40B4-BE49-F238E27FC236}">
                <a16:creationId xmlns:a16="http://schemas.microsoft.com/office/drawing/2014/main" id="{E64BB7E4-6C22-CECB-F071-38B31D4BB18E}"/>
              </a:ext>
            </a:extLst>
          </p:cNvPr>
          <p:cNvSpPr txBox="1"/>
          <p:nvPr/>
        </p:nvSpPr>
        <p:spPr>
          <a:xfrm>
            <a:off x="7643100" y="4950790"/>
            <a:ext cx="2690434" cy="646331"/>
          </a:xfrm>
          <a:prstGeom prst="rect">
            <a:avLst/>
          </a:prstGeom>
          <a:noFill/>
        </p:spPr>
        <p:txBody>
          <a:bodyPr wrap="square" rtlCol="0">
            <a:spAutoFit/>
          </a:bodyPr>
          <a:lstStyle/>
          <a:p>
            <a:r>
              <a:rPr lang="en-GB" dirty="0"/>
              <a:t>Share or take part in the GRIDD study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in front of a poster&#10;&#10;Description automatically generated with medium confidence">
            <a:extLst>
              <a:ext uri="{FF2B5EF4-FFF2-40B4-BE49-F238E27FC236}">
                <a16:creationId xmlns:a16="http://schemas.microsoft.com/office/drawing/2014/main" id="{FC919C76-0B30-198F-CFFE-127E20B1DF56}"/>
              </a:ext>
            </a:extLst>
          </p:cNvPr>
          <p:cNvPicPr>
            <a:picLocks noChangeAspect="1"/>
          </p:cNvPicPr>
          <p:nvPr/>
        </p:nvPicPr>
        <p:blipFill>
          <a:blip r:embed="rId3">
            <a:alphaModFix amt="25000"/>
          </a:blip>
          <a:stretch>
            <a:fillRect/>
          </a:stretch>
        </p:blipFill>
        <p:spPr>
          <a:xfrm>
            <a:off x="22792" y="-171365"/>
            <a:ext cx="12245977" cy="7288978"/>
          </a:xfrm>
          <a:prstGeom prst="rect">
            <a:avLst/>
          </a:prstGeom>
        </p:spPr>
      </p:pic>
      <p:pic>
        <p:nvPicPr>
          <p:cNvPr id="6" name="Picture 6"/>
          <p:cNvPicPr>
            <a:picLocks noChangeAspect="1"/>
          </p:cNvPicPr>
          <p:nvPr/>
        </p:nvPicPr>
        <p:blipFill>
          <a:blip r:embed="rId4"/>
          <a:srcRect/>
          <a:stretch>
            <a:fillRect/>
          </a:stretch>
        </p:blipFill>
        <p:spPr>
          <a:xfrm>
            <a:off x="10261520" y="178975"/>
            <a:ext cx="1786170" cy="1013651"/>
          </a:xfrm>
          <a:prstGeom prst="rect">
            <a:avLst/>
          </a:prstGeom>
        </p:spPr>
      </p:pic>
      <p:sp>
        <p:nvSpPr>
          <p:cNvPr id="9" name="TextBox 2">
            <a:extLst>
              <a:ext uri="{FF2B5EF4-FFF2-40B4-BE49-F238E27FC236}">
                <a16:creationId xmlns:a16="http://schemas.microsoft.com/office/drawing/2014/main" id="{A7312D23-69B5-6E5E-AEF3-F0F31C96D621}"/>
              </a:ext>
            </a:extLst>
          </p:cNvPr>
          <p:cNvSpPr txBox="1"/>
          <p:nvPr/>
        </p:nvSpPr>
        <p:spPr>
          <a:xfrm>
            <a:off x="567988" y="612044"/>
            <a:ext cx="10465772" cy="1256754"/>
          </a:xfrm>
          <a:prstGeom prst="rect">
            <a:avLst/>
          </a:prstGeom>
        </p:spPr>
        <p:txBody>
          <a:bodyPr wrap="square" lIns="0" tIns="0" rIns="0" bIns="0" rtlCol="0" anchor="t">
            <a:spAutoFit/>
          </a:bodyPr>
          <a:lstStyle/>
          <a:p>
            <a:pPr marL="0" marR="0" lvl="0" indent="0" algn="l" defTabSz="457200" rtl="0" eaLnBrk="1" fontAlgn="auto" latinLnBrk="0" hangingPunct="1">
              <a:lnSpc>
                <a:spcPts val="4854"/>
              </a:lnSpc>
              <a:spcBef>
                <a:spcPts val="0"/>
              </a:spcBef>
              <a:spcAft>
                <a:spcPts val="0"/>
              </a:spcAft>
              <a:buClrTx/>
              <a:buSzTx/>
              <a:buFontTx/>
              <a:buNone/>
              <a:tabLst/>
              <a:defRPr/>
            </a:pPr>
            <a:r>
              <a:rPr lang="en-US" sz="4400" dirty="0">
                <a:solidFill>
                  <a:schemeClr val="tx2"/>
                </a:solidFill>
                <a:latin typeface="Calibri"/>
              </a:rPr>
              <a:t>Global Research on the Impact of Dermatological Diseases (GRIDD) project</a:t>
            </a:r>
            <a:endParaRPr kumimoji="0" lang="en-US" sz="4400" b="0" i="0" u="none" strike="noStrike" kern="1200" cap="none" spc="0" normalizeH="0" baseline="0" noProof="0" dirty="0">
              <a:ln>
                <a:noFill/>
              </a:ln>
              <a:solidFill>
                <a:schemeClr val="tx2"/>
              </a:solidFill>
              <a:effectLst/>
              <a:uLnTx/>
              <a:uFillTx/>
              <a:latin typeface="Calibri"/>
              <a:ea typeface="+mn-ea"/>
              <a:cs typeface="+mn-cs"/>
            </a:endParaRPr>
          </a:p>
        </p:txBody>
      </p:sp>
      <p:sp>
        <p:nvSpPr>
          <p:cNvPr id="10" name="AutoShape 3">
            <a:extLst>
              <a:ext uri="{FF2B5EF4-FFF2-40B4-BE49-F238E27FC236}">
                <a16:creationId xmlns:a16="http://schemas.microsoft.com/office/drawing/2014/main" id="{61FB8828-EBFE-CF58-AC35-6EFA7BDCF15A}"/>
              </a:ext>
            </a:extLst>
          </p:cNvPr>
          <p:cNvSpPr/>
          <p:nvPr/>
        </p:nvSpPr>
        <p:spPr>
          <a:xfrm>
            <a:off x="4122691" y="1711779"/>
            <a:ext cx="3614999" cy="3534531"/>
          </a:xfrm>
          <a:prstGeom prst="rect">
            <a:avLst/>
          </a:prstGeom>
          <a:noFill/>
        </p:spPr>
      </p:sp>
      <p:sp>
        <p:nvSpPr>
          <p:cNvPr id="11" name="TextBox 4">
            <a:extLst>
              <a:ext uri="{FF2B5EF4-FFF2-40B4-BE49-F238E27FC236}">
                <a16:creationId xmlns:a16="http://schemas.microsoft.com/office/drawing/2014/main" id="{278F5EE3-A8AB-BBD6-915A-919E0546D345}"/>
              </a:ext>
            </a:extLst>
          </p:cNvPr>
          <p:cNvSpPr txBox="1"/>
          <p:nvPr/>
        </p:nvSpPr>
        <p:spPr>
          <a:xfrm>
            <a:off x="4553872" y="3663706"/>
            <a:ext cx="3183818" cy="1752659"/>
          </a:xfrm>
          <a:prstGeom prst="rect">
            <a:avLst/>
          </a:prstGeom>
        </p:spPr>
        <p:txBody>
          <a:bodyPr wrap="square" lIns="0" tIns="0" rIns="0" bIns="0" rtlCol="0" anchor="t">
            <a:spAutoFit/>
          </a:bodyPr>
          <a:lstStyle/>
          <a:p>
            <a:pPr marL="0" marR="0" lvl="0" indent="0" algn="ctr" defTabSz="457200" rtl="0" eaLnBrk="1" fontAlgn="auto" latinLnBrk="0" hangingPunct="1">
              <a:lnSpc>
                <a:spcPts val="2344"/>
              </a:lnSpc>
              <a:spcBef>
                <a:spcPts val="0"/>
              </a:spcBef>
              <a:spcAft>
                <a:spcPts val="0"/>
              </a:spcAft>
              <a:buClrTx/>
              <a:buSzTx/>
              <a:buFontTx/>
              <a:buNone/>
              <a:tabLst/>
              <a:defRPr/>
            </a:pPr>
            <a:r>
              <a:rPr kumimoji="0" lang="en-US" sz="1674" b="0" i="0" u="none" strike="noStrike" kern="1200" cap="none" spc="0" normalizeH="0" baseline="0" noProof="0" dirty="0">
                <a:ln>
                  <a:noFill/>
                </a:ln>
                <a:solidFill>
                  <a:srgbClr val="000000"/>
                </a:solidFill>
                <a:effectLst/>
                <a:uLnTx/>
                <a:uFillTx/>
                <a:latin typeface="Calibri"/>
                <a:ea typeface="+mn-ea"/>
                <a:cs typeface="+mn-cs"/>
              </a:rPr>
              <a:t>Prof. Matthias Augustin</a:t>
            </a:r>
          </a:p>
          <a:p>
            <a:pPr marL="0" marR="0" lvl="0" indent="0" algn="ctr" defTabSz="457200" rtl="0" eaLnBrk="1" fontAlgn="auto" latinLnBrk="0" hangingPunct="1">
              <a:lnSpc>
                <a:spcPts val="2344"/>
              </a:lnSpc>
              <a:spcBef>
                <a:spcPts val="0"/>
              </a:spcBef>
              <a:spcAft>
                <a:spcPts val="0"/>
              </a:spcAft>
              <a:buClrTx/>
              <a:buSzTx/>
              <a:buFontTx/>
              <a:buNone/>
              <a:tabLst/>
              <a:defRPr/>
            </a:pPr>
            <a:r>
              <a:rPr kumimoji="0" lang="en-US" sz="1674" b="0" i="0" u="none" strike="noStrike" kern="1200" cap="none" spc="0" normalizeH="0" baseline="0" noProof="0" dirty="0">
                <a:ln>
                  <a:noFill/>
                </a:ln>
                <a:solidFill>
                  <a:srgbClr val="000000"/>
                </a:solidFill>
                <a:effectLst/>
                <a:uLnTx/>
                <a:uFillTx/>
                <a:latin typeface="Calibri"/>
                <a:ea typeface="+mn-ea"/>
                <a:cs typeface="+mn-cs"/>
              </a:rPr>
              <a:t>Co-lead Researcher</a:t>
            </a:r>
          </a:p>
          <a:p>
            <a:pPr marL="0" marR="0" lvl="0" indent="0" algn="ctr" defTabSz="457200" rtl="0" eaLnBrk="1" fontAlgn="auto" latinLnBrk="0" hangingPunct="1">
              <a:lnSpc>
                <a:spcPts val="2344"/>
              </a:lnSpc>
              <a:spcBef>
                <a:spcPts val="0"/>
              </a:spcBef>
              <a:spcAft>
                <a:spcPts val="0"/>
              </a:spcAft>
              <a:buClrTx/>
              <a:buSzTx/>
              <a:buFontTx/>
              <a:buNone/>
              <a:tabLst/>
              <a:defRPr/>
            </a:pPr>
            <a:endParaRPr kumimoji="0" lang="en-US" sz="1674"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ts val="2344"/>
              </a:lnSpc>
              <a:spcBef>
                <a:spcPts val="0"/>
              </a:spcBef>
              <a:spcAft>
                <a:spcPts val="0"/>
              </a:spcAft>
              <a:buClrTx/>
              <a:buSzTx/>
              <a:buFontTx/>
              <a:buNone/>
              <a:tabLst/>
              <a:defRPr/>
            </a:pPr>
            <a:r>
              <a:rPr kumimoji="0" lang="en-US" sz="1674" b="0" i="0" u="none" strike="noStrike" kern="1200" cap="none" spc="0" normalizeH="0" baseline="0" noProof="0" dirty="0">
                <a:ln>
                  <a:noFill/>
                </a:ln>
                <a:solidFill>
                  <a:srgbClr val="000000"/>
                </a:solidFill>
                <a:effectLst/>
                <a:uLnTx/>
                <a:uFillTx/>
                <a:latin typeface="Calibri"/>
                <a:ea typeface="+mn-ea"/>
                <a:cs typeface="+mn-cs"/>
              </a:rPr>
              <a:t>Nirohshah </a:t>
            </a:r>
            <a:r>
              <a:rPr kumimoji="0" lang="en-CA" sz="1800" b="0" i="0" u="none" strike="noStrike" kern="1200" cap="none" spc="0" normalizeH="0" baseline="0" noProof="0" dirty="0">
                <a:ln>
                  <a:noFill/>
                </a:ln>
                <a:solidFill>
                  <a:srgbClr val="000000"/>
                </a:solidFill>
                <a:effectLst/>
                <a:uLnTx/>
                <a:uFillTx/>
                <a:latin typeface="Calibri"/>
                <a:ea typeface="+mn-ea"/>
                <a:cs typeface="+mn-cs"/>
              </a:rPr>
              <a:t>Trialonis-</a:t>
            </a:r>
            <a:r>
              <a:rPr kumimoji="0" lang="en-US" sz="1674" b="0" i="0" u="none" strike="noStrike" kern="1200" cap="none" spc="0" normalizeH="0" baseline="0" noProof="0" dirty="0">
                <a:ln>
                  <a:noFill/>
                </a:ln>
                <a:solidFill>
                  <a:srgbClr val="000000"/>
                </a:solidFill>
                <a:effectLst/>
                <a:uLnTx/>
                <a:uFillTx/>
                <a:latin typeface="Calibri"/>
                <a:ea typeface="+mn-ea"/>
                <a:cs typeface="+mn-cs"/>
              </a:rPr>
              <a:t>Suthakharan</a:t>
            </a:r>
          </a:p>
          <a:p>
            <a:pPr marL="0" marR="0" lvl="0" indent="0" algn="ctr" defTabSz="457200" rtl="0" eaLnBrk="1" fontAlgn="auto" latinLnBrk="0" hangingPunct="1">
              <a:lnSpc>
                <a:spcPts val="2344"/>
              </a:lnSpc>
              <a:spcBef>
                <a:spcPts val="0"/>
              </a:spcBef>
              <a:spcAft>
                <a:spcPts val="0"/>
              </a:spcAft>
              <a:buClrTx/>
              <a:buSzTx/>
              <a:buFontTx/>
              <a:buNone/>
              <a:tabLst/>
              <a:defRPr/>
            </a:pPr>
            <a:r>
              <a:rPr kumimoji="0" lang="en-US" sz="1674" b="0" i="0" u="none" strike="noStrike" kern="1200" cap="none" spc="0" normalizeH="0" baseline="0" noProof="0" dirty="0">
                <a:ln>
                  <a:noFill/>
                </a:ln>
                <a:solidFill>
                  <a:srgbClr val="000000"/>
                </a:solidFill>
                <a:effectLst/>
                <a:uLnTx/>
                <a:uFillTx/>
                <a:latin typeface="Calibri"/>
                <a:ea typeface="+mn-ea"/>
                <a:cs typeface="+mn-cs"/>
              </a:rPr>
              <a:t>Researcher</a:t>
            </a:r>
          </a:p>
          <a:p>
            <a:pPr marL="0" marR="0" lvl="0" indent="0" algn="ctr" defTabSz="457200" rtl="0" eaLnBrk="1" fontAlgn="auto" latinLnBrk="0" hangingPunct="1">
              <a:lnSpc>
                <a:spcPts val="2344"/>
              </a:lnSpc>
              <a:spcBef>
                <a:spcPts val="0"/>
              </a:spcBef>
              <a:spcAft>
                <a:spcPts val="0"/>
              </a:spcAft>
              <a:buClrTx/>
              <a:buSzTx/>
              <a:buFontTx/>
              <a:buNone/>
              <a:tabLst/>
              <a:defRPr/>
            </a:pPr>
            <a:endParaRPr kumimoji="0" lang="en-US" sz="1674" b="0" i="0" u="none" strike="noStrike" kern="1200" cap="none" spc="0" normalizeH="0" baseline="0" noProof="0" dirty="0">
              <a:ln>
                <a:noFill/>
              </a:ln>
              <a:solidFill>
                <a:srgbClr val="000000"/>
              </a:solidFill>
              <a:effectLst/>
              <a:uLnTx/>
              <a:uFillTx/>
              <a:latin typeface="Calibri"/>
              <a:ea typeface="+mn-ea"/>
              <a:cs typeface="+mn-cs"/>
            </a:endParaRPr>
          </a:p>
        </p:txBody>
      </p:sp>
      <p:pic>
        <p:nvPicPr>
          <p:cNvPr id="12" name="Picture 5">
            <a:extLst>
              <a:ext uri="{FF2B5EF4-FFF2-40B4-BE49-F238E27FC236}">
                <a16:creationId xmlns:a16="http://schemas.microsoft.com/office/drawing/2014/main" id="{C7055630-996F-0F62-B1F8-512A40CF1192}"/>
              </a:ext>
            </a:extLst>
          </p:cNvPr>
          <p:cNvPicPr>
            <a:picLocks noChangeAspect="1"/>
          </p:cNvPicPr>
          <p:nvPr/>
        </p:nvPicPr>
        <p:blipFill>
          <a:blip r:embed="rId5"/>
          <a:srcRect/>
          <a:stretch>
            <a:fillRect/>
          </a:stretch>
        </p:blipFill>
        <p:spPr>
          <a:xfrm>
            <a:off x="4247411" y="2292361"/>
            <a:ext cx="3490279" cy="798815"/>
          </a:xfrm>
          <a:prstGeom prst="rect">
            <a:avLst/>
          </a:prstGeom>
        </p:spPr>
      </p:pic>
      <p:pic>
        <p:nvPicPr>
          <p:cNvPr id="13" name="Picture 9">
            <a:extLst>
              <a:ext uri="{FF2B5EF4-FFF2-40B4-BE49-F238E27FC236}">
                <a16:creationId xmlns:a16="http://schemas.microsoft.com/office/drawing/2014/main" id="{D87A4584-E2CD-9363-4311-7ACD29D8B484}"/>
              </a:ext>
            </a:extLst>
          </p:cNvPr>
          <p:cNvPicPr>
            <a:picLocks noChangeAspect="1"/>
          </p:cNvPicPr>
          <p:nvPr/>
        </p:nvPicPr>
        <p:blipFill>
          <a:blip r:embed="rId6"/>
          <a:srcRect/>
          <a:stretch>
            <a:fillRect/>
          </a:stretch>
        </p:blipFill>
        <p:spPr>
          <a:xfrm>
            <a:off x="572904" y="2138376"/>
            <a:ext cx="2619383" cy="952801"/>
          </a:xfrm>
          <a:prstGeom prst="rect">
            <a:avLst/>
          </a:prstGeom>
        </p:spPr>
      </p:pic>
      <p:sp>
        <p:nvSpPr>
          <p:cNvPr id="14" name="TextBox 10">
            <a:extLst>
              <a:ext uri="{FF2B5EF4-FFF2-40B4-BE49-F238E27FC236}">
                <a16:creationId xmlns:a16="http://schemas.microsoft.com/office/drawing/2014/main" id="{18B51EFE-60CF-3E36-8944-44FBA2F688E2}"/>
              </a:ext>
            </a:extLst>
          </p:cNvPr>
          <p:cNvSpPr txBox="1"/>
          <p:nvPr/>
        </p:nvSpPr>
        <p:spPr>
          <a:xfrm>
            <a:off x="460616" y="3369554"/>
            <a:ext cx="2843957" cy="3219599"/>
          </a:xfrm>
          <a:prstGeom prst="rect">
            <a:avLst/>
          </a:prstGeom>
        </p:spPr>
        <p:txBody>
          <a:bodyPr lIns="0" tIns="0" rIns="0" bIns="0" rtlCol="0" anchor="t">
            <a:spAutoFit/>
          </a:bodyPr>
          <a:lstStyle/>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Jennifer Austin</a:t>
            </a: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CEO</a:t>
            </a:r>
          </a:p>
          <a:p>
            <a:pPr marL="0" marR="0" lvl="0" indent="0" algn="ctr" defTabSz="457200" rtl="0" eaLnBrk="1" fontAlgn="auto" latinLnBrk="0" hangingPunct="1">
              <a:lnSpc>
                <a:spcPts val="2343"/>
              </a:lnSpc>
              <a:spcBef>
                <a:spcPts val="0"/>
              </a:spcBef>
              <a:spcAft>
                <a:spcPts val="0"/>
              </a:spcAft>
              <a:buClrTx/>
              <a:buSzTx/>
              <a:buFontTx/>
              <a:buNone/>
              <a:tabLst/>
              <a:defRPr/>
            </a:pPr>
            <a:endParaRPr kumimoji="0" lang="en-US" sz="1673" b="0" i="0" u="none" strike="noStrike" kern="1200" cap="none" spc="0" normalizeH="0" baseline="0" noProof="0">
              <a:ln>
                <a:noFill/>
              </a:ln>
              <a:solidFill>
                <a:srgbClr val="000000"/>
              </a:solidFill>
              <a:effectLst/>
              <a:uLnTx/>
              <a:uFillTx/>
              <a:latin typeface="Calibri"/>
              <a:ea typeface="+mn-ea"/>
              <a:cs typeface="+mn-cs"/>
            </a:endParaRP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Allison FitzGerald </a:t>
            </a: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Project Manager</a:t>
            </a:r>
          </a:p>
          <a:p>
            <a:pPr marL="0" marR="0" lvl="0" indent="0" algn="ctr" defTabSz="457200" rtl="0" eaLnBrk="1" fontAlgn="auto" latinLnBrk="0" hangingPunct="1">
              <a:lnSpc>
                <a:spcPts val="2343"/>
              </a:lnSpc>
              <a:spcBef>
                <a:spcPts val="0"/>
              </a:spcBef>
              <a:spcAft>
                <a:spcPts val="0"/>
              </a:spcAft>
              <a:buClrTx/>
              <a:buSzTx/>
              <a:buFontTx/>
              <a:buNone/>
              <a:tabLst/>
              <a:defRPr/>
            </a:pPr>
            <a:endParaRPr kumimoji="0" lang="en-US" sz="1673" b="0" i="0" u="none" strike="noStrike" kern="1200" cap="none" spc="0" normalizeH="0" baseline="0" noProof="0">
              <a:ln>
                <a:noFill/>
              </a:ln>
              <a:solidFill>
                <a:srgbClr val="000000"/>
              </a:solidFill>
              <a:effectLst/>
              <a:uLnTx/>
              <a:uFillTx/>
              <a:latin typeface="Calibri"/>
              <a:ea typeface="+mn-ea"/>
              <a:cs typeface="+mn-cs"/>
            </a:endParaRP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Tammi Shipowick</a:t>
            </a: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Programs Director</a:t>
            </a:r>
          </a:p>
          <a:p>
            <a:pPr marL="0" marR="0" lvl="0" indent="0" algn="ctr" defTabSz="457200" rtl="0" eaLnBrk="1" fontAlgn="auto" latinLnBrk="0" hangingPunct="1">
              <a:lnSpc>
                <a:spcPts val="2343"/>
              </a:lnSpc>
              <a:spcBef>
                <a:spcPts val="0"/>
              </a:spcBef>
              <a:spcAft>
                <a:spcPts val="0"/>
              </a:spcAft>
              <a:buClrTx/>
              <a:buSzTx/>
              <a:buFontTx/>
              <a:buNone/>
              <a:tabLst/>
              <a:defRPr/>
            </a:pPr>
            <a:endParaRPr kumimoji="0" lang="en-US" sz="1673" b="0" i="0" u="none" strike="noStrike" kern="1200" cap="none" spc="0" normalizeH="0" baseline="0" noProof="0">
              <a:ln>
                <a:noFill/>
              </a:ln>
              <a:solidFill>
                <a:srgbClr val="000000"/>
              </a:solidFill>
              <a:effectLst/>
              <a:uLnTx/>
              <a:uFillTx/>
              <a:latin typeface="Calibri"/>
              <a:ea typeface="+mn-ea"/>
              <a:cs typeface="+mn-cs"/>
            </a:endParaRP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Visnja Zaborski Breton</a:t>
            </a: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73" b="0" i="0" u="none" strike="noStrike" kern="1200" cap="none" spc="0" normalizeH="0" baseline="0" noProof="0">
                <a:ln>
                  <a:noFill/>
                </a:ln>
                <a:solidFill>
                  <a:srgbClr val="000000"/>
                </a:solidFill>
                <a:effectLst/>
                <a:uLnTx/>
                <a:uFillTx/>
                <a:latin typeface="Calibri"/>
                <a:ea typeface="+mn-ea"/>
                <a:cs typeface="+mn-cs"/>
              </a:rPr>
              <a:t>Public Affairs Director</a:t>
            </a:r>
          </a:p>
        </p:txBody>
      </p:sp>
      <p:sp>
        <p:nvSpPr>
          <p:cNvPr id="15" name="AutoShape 11">
            <a:extLst>
              <a:ext uri="{FF2B5EF4-FFF2-40B4-BE49-F238E27FC236}">
                <a16:creationId xmlns:a16="http://schemas.microsoft.com/office/drawing/2014/main" id="{7D0C7FA2-A51A-A6EA-056E-36520D985747}"/>
              </a:ext>
            </a:extLst>
          </p:cNvPr>
          <p:cNvSpPr/>
          <p:nvPr/>
        </p:nvSpPr>
        <p:spPr>
          <a:xfrm>
            <a:off x="8154126" y="1711779"/>
            <a:ext cx="3044929" cy="3522691"/>
          </a:xfrm>
          <a:prstGeom prst="rect">
            <a:avLst/>
          </a:prstGeom>
          <a:noFill/>
        </p:spPr>
      </p:sp>
      <p:pic>
        <p:nvPicPr>
          <p:cNvPr id="16" name="Picture 12">
            <a:extLst>
              <a:ext uri="{FF2B5EF4-FFF2-40B4-BE49-F238E27FC236}">
                <a16:creationId xmlns:a16="http://schemas.microsoft.com/office/drawing/2014/main" id="{AE64C764-F703-4596-2FA9-1B92FCE38437}"/>
              </a:ext>
            </a:extLst>
          </p:cNvPr>
          <p:cNvPicPr>
            <a:picLocks noChangeAspect="1"/>
          </p:cNvPicPr>
          <p:nvPr/>
        </p:nvPicPr>
        <p:blipFill>
          <a:blip r:embed="rId7"/>
          <a:srcRect/>
          <a:stretch>
            <a:fillRect/>
          </a:stretch>
        </p:blipFill>
        <p:spPr>
          <a:xfrm>
            <a:off x="9128839" y="2138376"/>
            <a:ext cx="1095502" cy="1095502"/>
          </a:xfrm>
          <a:prstGeom prst="rect">
            <a:avLst/>
          </a:prstGeom>
        </p:spPr>
      </p:pic>
      <p:sp>
        <p:nvSpPr>
          <p:cNvPr id="17" name="TextBox 13">
            <a:extLst>
              <a:ext uri="{FF2B5EF4-FFF2-40B4-BE49-F238E27FC236}">
                <a16:creationId xmlns:a16="http://schemas.microsoft.com/office/drawing/2014/main" id="{2B72C572-5F06-E340-0D93-B4AEAA03D8FC}"/>
              </a:ext>
            </a:extLst>
          </p:cNvPr>
          <p:cNvSpPr txBox="1"/>
          <p:nvPr/>
        </p:nvSpPr>
        <p:spPr>
          <a:xfrm>
            <a:off x="8654278" y="3633832"/>
            <a:ext cx="2044623" cy="1499321"/>
          </a:xfrm>
          <a:prstGeom prst="rect">
            <a:avLst/>
          </a:prstGeom>
        </p:spPr>
        <p:txBody>
          <a:bodyPr lIns="0" tIns="0" rIns="0" bIns="0" rtlCol="0" anchor="t">
            <a:spAutoFit/>
          </a:bodyPr>
          <a:lstStyle/>
          <a:p>
            <a:pPr marL="0" marR="0" lvl="0" indent="0" algn="ctr" defTabSz="457200" rtl="0" eaLnBrk="1" fontAlgn="auto" latinLnBrk="0" hangingPunct="1">
              <a:lnSpc>
                <a:spcPts val="2407"/>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0000"/>
                </a:solidFill>
                <a:effectLst/>
                <a:uLnTx/>
                <a:uFillTx/>
                <a:latin typeface="Calibri"/>
                <a:ea typeface="+mn-ea"/>
                <a:cs typeface="+mn-cs"/>
              </a:rPr>
              <a:t>Prof. Chris Bundy</a:t>
            </a:r>
          </a:p>
          <a:p>
            <a:pPr marL="0" marR="0" lvl="0" indent="0" algn="ctr" defTabSz="457200" rtl="0" eaLnBrk="1" fontAlgn="auto" latinLnBrk="0" hangingPunct="1">
              <a:lnSpc>
                <a:spcPts val="2407"/>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0000"/>
                </a:solidFill>
                <a:effectLst/>
                <a:uLnTx/>
                <a:uFillTx/>
                <a:latin typeface="Calibri"/>
                <a:ea typeface="+mn-ea"/>
                <a:cs typeface="+mn-cs"/>
              </a:rPr>
              <a:t>Co-lead Researcher</a:t>
            </a:r>
            <a:endParaRPr kumimoji="0" lang="en-US" sz="1700" b="0"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ctr" defTabSz="457200" rtl="0" eaLnBrk="1" fontAlgn="auto" latinLnBrk="0" hangingPunct="1">
              <a:lnSpc>
                <a:spcPts val="2407"/>
              </a:lnSpc>
              <a:spcBef>
                <a:spcPts val="0"/>
              </a:spcBef>
              <a:spcAft>
                <a:spcPts val="0"/>
              </a:spcAft>
              <a:buClrTx/>
              <a:buSzTx/>
              <a:buFontTx/>
              <a:buNone/>
              <a:tabLst/>
              <a:defRPr/>
            </a:pPr>
            <a:endParaRPr kumimoji="0" lang="en-US" sz="1719"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ts val="2343"/>
              </a:lnSpc>
              <a:spcBef>
                <a:spcPts val="0"/>
              </a:spcBef>
              <a:spcAft>
                <a:spcPts val="0"/>
              </a:spcAft>
              <a:buClrTx/>
              <a:buSzTx/>
              <a:buFontTx/>
              <a:buNone/>
              <a:tabLst/>
              <a:defRPr/>
            </a:pPr>
            <a:r>
              <a:rPr kumimoji="0" lang="en-US" sz="1650" b="0" i="0" u="none" strike="noStrike" kern="1200" cap="none" spc="0" normalizeH="0" baseline="0" noProof="0" dirty="0">
                <a:ln>
                  <a:noFill/>
                </a:ln>
                <a:solidFill>
                  <a:srgbClr val="000000"/>
                </a:solidFill>
                <a:effectLst/>
                <a:uLnTx/>
                <a:uFillTx/>
                <a:latin typeface="Calibri"/>
                <a:ea typeface="+mn-ea"/>
                <a:cs typeface="+mn-cs"/>
              </a:rPr>
              <a:t>Dr. Rachael Pattinson</a:t>
            </a:r>
            <a:endParaRPr kumimoji="0" lang="en-US" sz="1650" b="0"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ctr" defTabSz="457200" rtl="0" eaLnBrk="1" fontAlgn="auto" latinLnBrk="0" hangingPunct="1">
              <a:lnSpc>
                <a:spcPts val="2407"/>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0000"/>
                </a:solidFill>
                <a:effectLst/>
                <a:uLnTx/>
                <a:uFillTx/>
                <a:latin typeface="Calibri"/>
                <a:ea typeface="+mn-ea"/>
                <a:cs typeface="+mn-cs"/>
              </a:rPr>
              <a:t>Researcher</a:t>
            </a:r>
            <a:endParaRPr kumimoji="0" lang="en-US" sz="1700" b="0" i="0" u="none" strike="noStrike" kern="1200" cap="none" spc="0" normalizeH="0" baseline="0" noProof="0" dirty="0">
              <a:ln>
                <a:noFill/>
              </a:ln>
              <a:solidFill>
                <a:srgbClr val="000000"/>
              </a:solidFill>
              <a:effectLst/>
              <a:uLnTx/>
              <a:uFillTx/>
              <a:latin typeface="Calibri"/>
              <a:ea typeface="+mn-ea"/>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9"/>
        <p:cNvGrpSpPr/>
        <p:nvPr/>
      </p:nvGrpSpPr>
      <p:grpSpPr>
        <a:xfrm>
          <a:off x="0" y="0"/>
          <a:ext cx="0" cy="0"/>
          <a:chOff x="0" y="0"/>
          <a:chExt cx="0" cy="0"/>
        </a:xfrm>
      </p:grpSpPr>
      <p:sp>
        <p:nvSpPr>
          <p:cNvPr id="1070" name="Google Shape;1070;p50"/>
          <p:cNvSpPr txBox="1">
            <a:spLocks noGrp="1"/>
          </p:cNvSpPr>
          <p:nvPr>
            <p:ph type="title"/>
          </p:nvPr>
        </p:nvSpPr>
        <p:spPr>
          <a:xfrm>
            <a:off x="952400" y="574233"/>
            <a:ext cx="10287200" cy="624000"/>
          </a:xfrm>
          <a:prstGeom prst="rect">
            <a:avLst/>
          </a:prstGeom>
        </p:spPr>
        <p:txBody>
          <a:bodyPr spcFirstLastPara="1" wrap="square" lIns="121900" tIns="121900" rIns="121900" bIns="121900" anchor="t" anchorCtr="0">
            <a:noAutofit/>
          </a:bodyPr>
          <a:lstStyle/>
          <a:p>
            <a:pPr algn="ctr"/>
            <a:r>
              <a:rPr lang="en" sz="3200"/>
              <a:t>The Patient-Reported Impact of Dermatological Diseases (PRIDD) measure</a:t>
            </a:r>
            <a:endParaRPr sz="3200"/>
          </a:p>
        </p:txBody>
      </p:sp>
      <p:graphicFrame>
        <p:nvGraphicFramePr>
          <p:cNvPr id="27" name="Diagram 26">
            <a:extLst>
              <a:ext uri="{FF2B5EF4-FFF2-40B4-BE49-F238E27FC236}">
                <a16:creationId xmlns:a16="http://schemas.microsoft.com/office/drawing/2014/main" id="{40423712-66DB-4C38-A376-BB9291119A55}"/>
              </a:ext>
            </a:extLst>
          </p:cNvPr>
          <p:cNvGraphicFramePr/>
          <p:nvPr/>
        </p:nvGraphicFramePr>
        <p:xfrm>
          <a:off x="2577126" y="4832870"/>
          <a:ext cx="7037747" cy="14508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Oval 1">
            <a:extLst>
              <a:ext uri="{FF2B5EF4-FFF2-40B4-BE49-F238E27FC236}">
                <a16:creationId xmlns:a16="http://schemas.microsoft.com/office/drawing/2014/main" id="{832E5243-F1E6-670F-8E48-0AAC407CE94C}"/>
              </a:ext>
            </a:extLst>
          </p:cNvPr>
          <p:cNvSpPr/>
          <p:nvPr/>
        </p:nvSpPr>
        <p:spPr>
          <a:xfrm>
            <a:off x="10975068" y="67990"/>
            <a:ext cx="1041960" cy="9342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3" name="TextBox 2">
            <a:extLst>
              <a:ext uri="{FF2B5EF4-FFF2-40B4-BE49-F238E27FC236}">
                <a16:creationId xmlns:a16="http://schemas.microsoft.com/office/drawing/2014/main" id="{BF81A56C-C5CD-913F-5F87-44738F3DC1A3}"/>
              </a:ext>
            </a:extLst>
          </p:cNvPr>
          <p:cNvSpPr txBox="1"/>
          <p:nvPr/>
        </p:nvSpPr>
        <p:spPr>
          <a:xfrm>
            <a:off x="11084314" y="170893"/>
            <a:ext cx="885864" cy="830997"/>
          </a:xfrm>
          <a:prstGeom prst="rect">
            <a:avLst/>
          </a:prstGeom>
          <a:noFill/>
        </p:spPr>
        <p:txBody>
          <a:bodyPr wrap="square" rtlCol="0">
            <a:spAutoFit/>
          </a:bodyPr>
          <a:lstStyle/>
          <a:p>
            <a:pPr algn="ctr" defTabSz="914377">
              <a:defRPr/>
            </a:pPr>
            <a:r>
              <a:rPr lang="en-CA" sz="2400" dirty="0">
                <a:solidFill>
                  <a:schemeClr val="bg1"/>
                </a:solidFill>
                <a:latin typeface="Calibri" panose="020F0502020204030204"/>
              </a:rPr>
              <a:t>Study 1</a:t>
            </a:r>
          </a:p>
        </p:txBody>
      </p:sp>
      <p:pic>
        <p:nvPicPr>
          <p:cNvPr id="5" name="Picture 4">
            <a:extLst>
              <a:ext uri="{FF2B5EF4-FFF2-40B4-BE49-F238E27FC236}">
                <a16:creationId xmlns:a16="http://schemas.microsoft.com/office/drawing/2014/main" id="{7BB3D3DA-53FE-498F-11CD-E6CD39AE895D}"/>
              </a:ext>
            </a:extLst>
          </p:cNvPr>
          <p:cNvPicPr>
            <a:picLocks noChangeAspect="1"/>
          </p:cNvPicPr>
          <p:nvPr/>
        </p:nvPicPr>
        <p:blipFill>
          <a:blip r:embed="rId8"/>
          <a:stretch>
            <a:fillRect/>
          </a:stretch>
        </p:blipFill>
        <p:spPr>
          <a:xfrm>
            <a:off x="10523095" y="5189095"/>
            <a:ext cx="1668905" cy="1668905"/>
          </a:xfrm>
          <a:prstGeom prst="rect">
            <a:avLst/>
          </a:prstGeom>
        </p:spPr>
      </p:pic>
      <p:pic>
        <p:nvPicPr>
          <p:cNvPr id="19" name="Picture 18">
            <a:extLst>
              <a:ext uri="{FF2B5EF4-FFF2-40B4-BE49-F238E27FC236}">
                <a16:creationId xmlns:a16="http://schemas.microsoft.com/office/drawing/2014/main" id="{EF71DF15-6712-5DEC-85A0-8117A831AF10}"/>
              </a:ext>
            </a:extLst>
          </p:cNvPr>
          <p:cNvPicPr>
            <a:picLocks noChangeAspect="1"/>
          </p:cNvPicPr>
          <p:nvPr/>
        </p:nvPicPr>
        <p:blipFill>
          <a:blip r:embed="rId9"/>
          <a:stretch>
            <a:fillRect/>
          </a:stretch>
        </p:blipFill>
        <p:spPr>
          <a:xfrm>
            <a:off x="2726910" y="1704476"/>
            <a:ext cx="6738180" cy="288228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D454AE1-7195-5641-844F-9F6896841D15}"/>
              </a:ext>
            </a:extLst>
          </p:cNvPr>
          <p:cNvSpPr/>
          <p:nvPr/>
        </p:nvSpPr>
        <p:spPr>
          <a:xfrm>
            <a:off x="-92765" y="-145775"/>
            <a:ext cx="3249589" cy="714292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en-GB">
              <a:solidFill>
                <a:prstClr val="white"/>
              </a:solidFill>
              <a:latin typeface="Calibri" panose="020F0502020204030204"/>
            </a:endParaRPr>
          </a:p>
        </p:txBody>
      </p:sp>
      <p:sp>
        <p:nvSpPr>
          <p:cNvPr id="2" name="Title 1">
            <a:extLst>
              <a:ext uri="{FF2B5EF4-FFF2-40B4-BE49-F238E27FC236}">
                <a16:creationId xmlns:a16="http://schemas.microsoft.com/office/drawing/2014/main" id="{5083DB6D-EA5C-424B-956B-4FE0AFE6C301}"/>
              </a:ext>
            </a:extLst>
          </p:cNvPr>
          <p:cNvSpPr>
            <a:spLocks noGrp="1"/>
          </p:cNvSpPr>
          <p:nvPr>
            <p:ph type="title"/>
          </p:nvPr>
        </p:nvSpPr>
        <p:spPr>
          <a:xfrm>
            <a:off x="275996" y="718375"/>
            <a:ext cx="2880828" cy="3071907"/>
          </a:xfrm>
        </p:spPr>
        <p:txBody>
          <a:bodyPr vert="horz" lIns="91440" tIns="45720" rIns="91440" bIns="45720" rtlCol="0" anchor="t">
            <a:normAutofit fontScale="90000"/>
          </a:bodyPr>
          <a:lstStyle/>
          <a:p>
            <a:r>
              <a:rPr lang="en-US" sz="4000" dirty="0"/>
              <a:t>Patient Inclusion in PRIDD development: </a:t>
            </a:r>
            <a:r>
              <a:rPr lang="en-US" sz="4000" b="1" dirty="0"/>
              <a:t>2490+ </a:t>
            </a:r>
            <a:r>
              <a:rPr lang="en-US" sz="4000" dirty="0"/>
              <a:t>patients</a:t>
            </a:r>
          </a:p>
        </p:txBody>
      </p:sp>
      <p:graphicFrame>
        <p:nvGraphicFramePr>
          <p:cNvPr id="4" name="Content Placeholder 3">
            <a:extLst>
              <a:ext uri="{FF2B5EF4-FFF2-40B4-BE49-F238E27FC236}">
                <a16:creationId xmlns:a16="http://schemas.microsoft.com/office/drawing/2014/main" id="{D51E7CCB-36CA-4D0E-B7A1-8CB70AE86301}"/>
              </a:ext>
            </a:extLst>
          </p:cNvPr>
          <p:cNvGraphicFramePr>
            <a:graphicFrameLocks noGrp="1"/>
          </p:cNvGraphicFramePr>
          <p:nvPr>
            <p:ph idx="1"/>
          </p:nvPr>
        </p:nvGraphicFramePr>
        <p:xfrm>
          <a:off x="3592286" y="315686"/>
          <a:ext cx="8323718"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Oval 9">
            <a:extLst>
              <a:ext uri="{FF2B5EF4-FFF2-40B4-BE49-F238E27FC236}">
                <a16:creationId xmlns:a16="http://schemas.microsoft.com/office/drawing/2014/main" id="{B50D7AD3-803A-9B66-FF92-2E3F9978E629}"/>
              </a:ext>
            </a:extLst>
          </p:cNvPr>
          <p:cNvSpPr/>
          <p:nvPr/>
        </p:nvSpPr>
        <p:spPr>
          <a:xfrm>
            <a:off x="11352021" y="200191"/>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11" name="TextBox 10">
            <a:extLst>
              <a:ext uri="{FF2B5EF4-FFF2-40B4-BE49-F238E27FC236}">
                <a16:creationId xmlns:a16="http://schemas.microsoft.com/office/drawing/2014/main" id="{E9A41AC6-E89A-3656-3D30-C961DCF9D9A1}"/>
              </a:ext>
            </a:extLst>
          </p:cNvPr>
          <p:cNvSpPr txBox="1"/>
          <p:nvPr/>
        </p:nvSpPr>
        <p:spPr>
          <a:xfrm>
            <a:off x="11414819" y="303095"/>
            <a:ext cx="622265" cy="523220"/>
          </a:xfrm>
          <a:prstGeom prst="rect">
            <a:avLst/>
          </a:prstGeom>
          <a:noFill/>
        </p:spPr>
        <p:txBody>
          <a:bodyPr wrap="square" rtlCol="0">
            <a:spAutoFit/>
          </a:bodyPr>
          <a:lstStyle/>
          <a:p>
            <a:pPr algn="ctr" defTabSz="914377">
              <a:defRPr/>
            </a:pPr>
            <a:r>
              <a:rPr lang="en-CA" sz="1400" dirty="0">
                <a:solidFill>
                  <a:srgbClr val="E7E6E6"/>
                </a:solidFill>
                <a:latin typeface="Calibri" panose="020F0502020204030204"/>
              </a:rPr>
              <a:t>Study 1</a:t>
            </a:r>
          </a:p>
        </p:txBody>
      </p:sp>
      <p:sp>
        <p:nvSpPr>
          <p:cNvPr id="5" name="Oval 4">
            <a:extLst>
              <a:ext uri="{FF2B5EF4-FFF2-40B4-BE49-F238E27FC236}">
                <a16:creationId xmlns:a16="http://schemas.microsoft.com/office/drawing/2014/main" id="{24ECF57E-D0DE-5581-FB9E-6712F05542A3}"/>
              </a:ext>
            </a:extLst>
          </p:cNvPr>
          <p:cNvSpPr/>
          <p:nvPr/>
        </p:nvSpPr>
        <p:spPr>
          <a:xfrm>
            <a:off x="11352021" y="1234334"/>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6" name="TextBox 5">
            <a:extLst>
              <a:ext uri="{FF2B5EF4-FFF2-40B4-BE49-F238E27FC236}">
                <a16:creationId xmlns:a16="http://schemas.microsoft.com/office/drawing/2014/main" id="{DE258961-30EF-2AD0-4962-1194C22B0ED5}"/>
              </a:ext>
            </a:extLst>
          </p:cNvPr>
          <p:cNvSpPr txBox="1"/>
          <p:nvPr/>
        </p:nvSpPr>
        <p:spPr>
          <a:xfrm>
            <a:off x="11414819" y="1337238"/>
            <a:ext cx="622265" cy="523220"/>
          </a:xfrm>
          <a:prstGeom prst="rect">
            <a:avLst/>
          </a:prstGeom>
          <a:noFill/>
        </p:spPr>
        <p:txBody>
          <a:bodyPr wrap="square" rtlCol="0">
            <a:spAutoFit/>
          </a:bodyPr>
          <a:lstStyle/>
          <a:p>
            <a:pPr algn="ctr" defTabSz="914377">
              <a:defRPr/>
            </a:pPr>
            <a:r>
              <a:rPr lang="en-CA" sz="1400" dirty="0">
                <a:solidFill>
                  <a:srgbClr val="E7E6E6"/>
                </a:solidFill>
                <a:latin typeface="Calibri" panose="020F0502020204030204"/>
              </a:rPr>
              <a:t>Study 2</a:t>
            </a:r>
          </a:p>
        </p:txBody>
      </p:sp>
      <p:sp>
        <p:nvSpPr>
          <p:cNvPr id="8" name="Oval 7">
            <a:extLst>
              <a:ext uri="{FF2B5EF4-FFF2-40B4-BE49-F238E27FC236}">
                <a16:creationId xmlns:a16="http://schemas.microsoft.com/office/drawing/2014/main" id="{E2ACD7C8-B08B-1522-1161-27CD8FC38394}"/>
              </a:ext>
            </a:extLst>
          </p:cNvPr>
          <p:cNvSpPr/>
          <p:nvPr/>
        </p:nvSpPr>
        <p:spPr>
          <a:xfrm>
            <a:off x="11352021" y="2268477"/>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9" name="TextBox 8">
            <a:extLst>
              <a:ext uri="{FF2B5EF4-FFF2-40B4-BE49-F238E27FC236}">
                <a16:creationId xmlns:a16="http://schemas.microsoft.com/office/drawing/2014/main" id="{21FA4255-6D9B-4C4E-6EB4-674E87050519}"/>
              </a:ext>
            </a:extLst>
          </p:cNvPr>
          <p:cNvSpPr txBox="1"/>
          <p:nvPr/>
        </p:nvSpPr>
        <p:spPr>
          <a:xfrm>
            <a:off x="11414819" y="2371381"/>
            <a:ext cx="622265" cy="523220"/>
          </a:xfrm>
          <a:prstGeom prst="rect">
            <a:avLst/>
          </a:prstGeom>
          <a:noFill/>
        </p:spPr>
        <p:txBody>
          <a:bodyPr wrap="square" rtlCol="0">
            <a:spAutoFit/>
          </a:bodyPr>
          <a:lstStyle/>
          <a:p>
            <a:pPr algn="ctr" defTabSz="914377">
              <a:defRPr/>
            </a:pPr>
            <a:r>
              <a:rPr lang="en-CA" sz="1400" dirty="0">
                <a:solidFill>
                  <a:srgbClr val="E7E6E6"/>
                </a:solidFill>
                <a:latin typeface="Calibri" panose="020F0502020204030204"/>
              </a:rPr>
              <a:t>Study 3</a:t>
            </a:r>
          </a:p>
        </p:txBody>
      </p:sp>
      <p:sp>
        <p:nvSpPr>
          <p:cNvPr id="18" name="Oval 17">
            <a:extLst>
              <a:ext uri="{FF2B5EF4-FFF2-40B4-BE49-F238E27FC236}">
                <a16:creationId xmlns:a16="http://schemas.microsoft.com/office/drawing/2014/main" id="{AE292768-580F-2A42-F7DB-0A6A9F3D6DD7}"/>
              </a:ext>
            </a:extLst>
          </p:cNvPr>
          <p:cNvSpPr/>
          <p:nvPr/>
        </p:nvSpPr>
        <p:spPr>
          <a:xfrm>
            <a:off x="11352812" y="3156846"/>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122" name="TextBox 121">
            <a:extLst>
              <a:ext uri="{FF2B5EF4-FFF2-40B4-BE49-F238E27FC236}">
                <a16:creationId xmlns:a16="http://schemas.microsoft.com/office/drawing/2014/main" id="{00A0F570-F048-8293-820D-F5B7C21ACE29}"/>
              </a:ext>
            </a:extLst>
          </p:cNvPr>
          <p:cNvSpPr txBox="1"/>
          <p:nvPr/>
        </p:nvSpPr>
        <p:spPr>
          <a:xfrm>
            <a:off x="11415610" y="3213570"/>
            <a:ext cx="622265" cy="523220"/>
          </a:xfrm>
          <a:prstGeom prst="rect">
            <a:avLst/>
          </a:prstGeom>
          <a:noFill/>
        </p:spPr>
        <p:txBody>
          <a:bodyPr wrap="square" rtlCol="0">
            <a:spAutoFit/>
          </a:bodyPr>
          <a:lstStyle/>
          <a:p>
            <a:pPr algn="ctr" defTabSz="914377">
              <a:defRPr/>
            </a:pPr>
            <a:r>
              <a:rPr lang="en-CA" sz="1400" dirty="0">
                <a:solidFill>
                  <a:srgbClr val="E7E6E6"/>
                </a:solidFill>
                <a:latin typeface="Calibri" panose="020F0502020204030204"/>
              </a:rPr>
              <a:t>Study 4</a:t>
            </a:r>
          </a:p>
        </p:txBody>
      </p:sp>
      <p:sp>
        <p:nvSpPr>
          <p:cNvPr id="123" name="Oval 122">
            <a:extLst>
              <a:ext uri="{FF2B5EF4-FFF2-40B4-BE49-F238E27FC236}">
                <a16:creationId xmlns:a16="http://schemas.microsoft.com/office/drawing/2014/main" id="{02D2BE5F-56A1-B428-1481-4480E67A9F26}"/>
              </a:ext>
            </a:extLst>
          </p:cNvPr>
          <p:cNvSpPr/>
          <p:nvPr/>
        </p:nvSpPr>
        <p:spPr>
          <a:xfrm>
            <a:off x="11360391" y="4131353"/>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124" name="TextBox 123">
            <a:extLst>
              <a:ext uri="{FF2B5EF4-FFF2-40B4-BE49-F238E27FC236}">
                <a16:creationId xmlns:a16="http://schemas.microsoft.com/office/drawing/2014/main" id="{F5018F92-0401-A17F-D727-877D63147B74}"/>
              </a:ext>
            </a:extLst>
          </p:cNvPr>
          <p:cNvSpPr txBox="1"/>
          <p:nvPr/>
        </p:nvSpPr>
        <p:spPr>
          <a:xfrm>
            <a:off x="11423189" y="4234257"/>
            <a:ext cx="622265" cy="523220"/>
          </a:xfrm>
          <a:prstGeom prst="rect">
            <a:avLst/>
          </a:prstGeom>
          <a:noFill/>
        </p:spPr>
        <p:txBody>
          <a:bodyPr wrap="square" rtlCol="0">
            <a:spAutoFit/>
          </a:bodyPr>
          <a:lstStyle/>
          <a:p>
            <a:pPr algn="ctr" defTabSz="914377">
              <a:defRPr/>
            </a:pPr>
            <a:r>
              <a:rPr lang="en-CA" sz="1400" dirty="0">
                <a:solidFill>
                  <a:srgbClr val="E7E6E6"/>
                </a:solidFill>
                <a:latin typeface="Calibri" panose="020F0502020204030204"/>
              </a:rPr>
              <a:t>Study 5</a:t>
            </a:r>
          </a:p>
        </p:txBody>
      </p:sp>
      <p:sp>
        <p:nvSpPr>
          <p:cNvPr id="125" name="Oval 124">
            <a:extLst>
              <a:ext uri="{FF2B5EF4-FFF2-40B4-BE49-F238E27FC236}">
                <a16:creationId xmlns:a16="http://schemas.microsoft.com/office/drawing/2014/main" id="{83B960D9-EB73-9D40-8F4E-0290171CE7D9}"/>
              </a:ext>
            </a:extLst>
          </p:cNvPr>
          <p:cNvSpPr/>
          <p:nvPr/>
        </p:nvSpPr>
        <p:spPr>
          <a:xfrm>
            <a:off x="11352021" y="5181050"/>
            <a:ext cx="731913" cy="6261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126" name="TextBox 125">
            <a:extLst>
              <a:ext uri="{FF2B5EF4-FFF2-40B4-BE49-F238E27FC236}">
                <a16:creationId xmlns:a16="http://schemas.microsoft.com/office/drawing/2014/main" id="{031B8466-8E07-B896-A060-A5D44212D7E0}"/>
              </a:ext>
            </a:extLst>
          </p:cNvPr>
          <p:cNvSpPr txBox="1"/>
          <p:nvPr/>
        </p:nvSpPr>
        <p:spPr>
          <a:xfrm>
            <a:off x="11414819" y="5283954"/>
            <a:ext cx="622265" cy="523220"/>
          </a:xfrm>
          <a:prstGeom prst="rect">
            <a:avLst/>
          </a:prstGeom>
          <a:noFill/>
        </p:spPr>
        <p:txBody>
          <a:bodyPr wrap="square" rtlCol="0">
            <a:spAutoFit/>
          </a:bodyPr>
          <a:lstStyle/>
          <a:p>
            <a:pPr algn="ctr" defTabSz="914377">
              <a:defRPr/>
            </a:pPr>
            <a:r>
              <a:rPr lang="en-CA" sz="1400" dirty="0">
                <a:solidFill>
                  <a:srgbClr val="E7E6E6"/>
                </a:solidFill>
                <a:latin typeface="Calibri" panose="020F0502020204030204"/>
              </a:rPr>
              <a:t>Study 6</a:t>
            </a:r>
          </a:p>
        </p:txBody>
      </p:sp>
      <p:sp>
        <p:nvSpPr>
          <p:cNvPr id="7" name="Rechteck 13">
            <a:extLst>
              <a:ext uri="{FF2B5EF4-FFF2-40B4-BE49-F238E27FC236}">
                <a16:creationId xmlns:a16="http://schemas.microsoft.com/office/drawing/2014/main" id="{C963F7DE-F9B5-82FD-1730-04A8AC7E525A}"/>
              </a:ext>
            </a:extLst>
          </p:cNvPr>
          <p:cNvSpPr/>
          <p:nvPr/>
        </p:nvSpPr>
        <p:spPr>
          <a:xfrm>
            <a:off x="3488311" y="4232528"/>
            <a:ext cx="8603993" cy="242528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51432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9"/>
        <p:cNvGrpSpPr/>
        <p:nvPr/>
      </p:nvGrpSpPr>
      <p:grpSpPr>
        <a:xfrm>
          <a:off x="0" y="0"/>
          <a:ext cx="0" cy="0"/>
          <a:chOff x="0" y="0"/>
          <a:chExt cx="0" cy="0"/>
        </a:xfrm>
      </p:grpSpPr>
      <p:sp>
        <p:nvSpPr>
          <p:cNvPr id="3" name="Title 2">
            <a:extLst>
              <a:ext uri="{FF2B5EF4-FFF2-40B4-BE49-F238E27FC236}">
                <a16:creationId xmlns:a16="http://schemas.microsoft.com/office/drawing/2014/main" id="{AA98F52A-61D7-4123-89FC-0100BB1C488A}"/>
              </a:ext>
            </a:extLst>
          </p:cNvPr>
          <p:cNvSpPr>
            <a:spLocks noGrp="1"/>
          </p:cNvSpPr>
          <p:nvPr>
            <p:ph type="title"/>
          </p:nvPr>
        </p:nvSpPr>
        <p:spPr>
          <a:xfrm>
            <a:off x="385278" y="257593"/>
            <a:ext cx="10811612" cy="808666"/>
          </a:xfrm>
        </p:spPr>
        <p:txBody>
          <a:bodyPr/>
          <a:lstStyle/>
          <a:p>
            <a:r>
              <a:rPr lang="en-US" sz="3200" dirty="0"/>
              <a:t>Conceptual framework of the impact of dermatological conditions</a:t>
            </a:r>
            <a:endParaRPr lang="en-GB" sz="3200" dirty="0"/>
          </a:p>
        </p:txBody>
      </p:sp>
      <p:graphicFrame>
        <p:nvGraphicFramePr>
          <p:cNvPr id="5" name="Diagram 4">
            <a:extLst>
              <a:ext uri="{FF2B5EF4-FFF2-40B4-BE49-F238E27FC236}">
                <a16:creationId xmlns:a16="http://schemas.microsoft.com/office/drawing/2014/main" id="{9B8455F1-37BC-4351-BD50-6F273496E30D}"/>
              </a:ext>
            </a:extLst>
          </p:cNvPr>
          <p:cNvGraphicFramePr/>
          <p:nvPr>
            <p:extLst>
              <p:ext uri="{D42A27DB-BD31-4B8C-83A1-F6EECF244321}">
                <p14:modId xmlns:p14="http://schemas.microsoft.com/office/powerpoint/2010/main" val="1296224950"/>
              </p:ext>
            </p:extLst>
          </p:nvPr>
        </p:nvGraphicFramePr>
        <p:xfrm>
          <a:off x="1839310" y="1198233"/>
          <a:ext cx="13114559" cy="5281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TextBox 25">
            <a:extLst>
              <a:ext uri="{FF2B5EF4-FFF2-40B4-BE49-F238E27FC236}">
                <a16:creationId xmlns:a16="http://schemas.microsoft.com/office/drawing/2014/main" id="{76A53888-4268-4E08-B5FD-85A0F1683050}"/>
              </a:ext>
            </a:extLst>
          </p:cNvPr>
          <p:cNvSpPr txBox="1"/>
          <p:nvPr/>
        </p:nvSpPr>
        <p:spPr>
          <a:xfrm>
            <a:off x="595142" y="3395270"/>
            <a:ext cx="2006894" cy="1931491"/>
          </a:xfrm>
          <a:prstGeom prst="star7">
            <a:avLst/>
          </a:prstGeom>
          <a:solidFill>
            <a:schemeClr val="accent6"/>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endParaRPr lang="en-GB" sz="1000" b="1" dirty="0">
              <a:solidFill>
                <a:schemeClr val="accent6">
                  <a:lumMod val="75000"/>
                </a:schemeClr>
              </a:solidFill>
            </a:endParaRPr>
          </a:p>
          <a:p>
            <a:pPr algn="ctr"/>
            <a:r>
              <a:rPr lang="en-GB" b="1" dirty="0">
                <a:solidFill>
                  <a:schemeClr val="bg1"/>
                </a:solidFill>
              </a:rPr>
              <a:t>263 shared impacts</a:t>
            </a:r>
          </a:p>
        </p:txBody>
      </p:sp>
      <p:sp>
        <p:nvSpPr>
          <p:cNvPr id="6" name="Oval 5">
            <a:extLst>
              <a:ext uri="{FF2B5EF4-FFF2-40B4-BE49-F238E27FC236}">
                <a16:creationId xmlns:a16="http://schemas.microsoft.com/office/drawing/2014/main" id="{F2DABAC5-8E93-188C-2D2D-A25C6C74FD7A}"/>
              </a:ext>
            </a:extLst>
          </p:cNvPr>
          <p:cNvSpPr/>
          <p:nvPr/>
        </p:nvSpPr>
        <p:spPr>
          <a:xfrm>
            <a:off x="10811612" y="154690"/>
            <a:ext cx="1041960" cy="9342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7" name="TextBox 6">
            <a:extLst>
              <a:ext uri="{FF2B5EF4-FFF2-40B4-BE49-F238E27FC236}">
                <a16:creationId xmlns:a16="http://schemas.microsoft.com/office/drawing/2014/main" id="{5C5B4C74-2C1B-2CF3-4083-0E5A315A7B69}"/>
              </a:ext>
            </a:extLst>
          </p:cNvPr>
          <p:cNvSpPr txBox="1"/>
          <p:nvPr/>
        </p:nvSpPr>
        <p:spPr>
          <a:xfrm>
            <a:off x="10920858" y="257593"/>
            <a:ext cx="885864" cy="830997"/>
          </a:xfrm>
          <a:prstGeom prst="rect">
            <a:avLst/>
          </a:prstGeom>
          <a:noFill/>
        </p:spPr>
        <p:txBody>
          <a:bodyPr wrap="square" rtlCol="0">
            <a:spAutoFit/>
          </a:bodyPr>
          <a:lstStyle/>
          <a:p>
            <a:pPr algn="ctr" defTabSz="914377">
              <a:defRPr/>
            </a:pPr>
            <a:r>
              <a:rPr lang="en-CA" sz="2400" dirty="0">
                <a:solidFill>
                  <a:schemeClr val="bg1"/>
                </a:solidFill>
                <a:latin typeface="Calibri" panose="020F0502020204030204"/>
              </a:rPr>
              <a:t>Study 2 - 4</a:t>
            </a:r>
          </a:p>
        </p:txBody>
      </p:sp>
      <p:pic>
        <p:nvPicPr>
          <p:cNvPr id="8" name="Picture 7">
            <a:extLst>
              <a:ext uri="{FF2B5EF4-FFF2-40B4-BE49-F238E27FC236}">
                <a16:creationId xmlns:a16="http://schemas.microsoft.com/office/drawing/2014/main" id="{A1C2C141-9E3F-300E-A32E-FA2C6BCD4742}"/>
              </a:ext>
            </a:extLst>
          </p:cNvPr>
          <p:cNvPicPr>
            <a:picLocks noChangeAspect="1"/>
          </p:cNvPicPr>
          <p:nvPr/>
        </p:nvPicPr>
        <p:blipFill>
          <a:blip r:embed="rId8"/>
          <a:stretch>
            <a:fillRect/>
          </a:stretch>
        </p:blipFill>
        <p:spPr>
          <a:xfrm>
            <a:off x="768747" y="1603613"/>
            <a:ext cx="1659683" cy="1659683"/>
          </a:xfrm>
          <a:prstGeom prst="rect">
            <a:avLst/>
          </a:prstGeom>
        </p:spPr>
      </p:pic>
      <p:sp>
        <p:nvSpPr>
          <p:cNvPr id="9" name="TextBox 8">
            <a:extLst>
              <a:ext uri="{FF2B5EF4-FFF2-40B4-BE49-F238E27FC236}">
                <a16:creationId xmlns:a16="http://schemas.microsoft.com/office/drawing/2014/main" id="{354F6248-9060-6E5B-9A12-37F2410B1DAF}"/>
              </a:ext>
            </a:extLst>
          </p:cNvPr>
          <p:cNvSpPr txBox="1"/>
          <p:nvPr/>
        </p:nvSpPr>
        <p:spPr>
          <a:xfrm>
            <a:off x="7396972" y="6479726"/>
            <a:ext cx="4795028" cy="369332"/>
          </a:xfrm>
          <a:prstGeom prst="rect">
            <a:avLst/>
          </a:prstGeom>
          <a:noFill/>
        </p:spPr>
        <p:txBody>
          <a:bodyPr wrap="square" rtlCol="0">
            <a:spAutoFit/>
          </a:bodyPr>
          <a:lstStyle/>
          <a:p>
            <a:r>
              <a:rPr lang="en-GB" dirty="0"/>
              <a:t>263 items, 5 domains </a:t>
            </a:r>
            <a:r>
              <a:rPr lang="en-GB" dirty="0">
                <a:sym typeface="Wingdings" panose="05000000000000000000" pitchFamily="2" charset="2"/>
              </a:rPr>
              <a:t> 26 items, 5 domains</a:t>
            </a:r>
            <a:endParaRPr lang="en-GB" dirty="0"/>
          </a:p>
        </p:txBody>
      </p:sp>
    </p:spTree>
    <p:extLst>
      <p:ext uri="{BB962C8B-B14F-4D97-AF65-F5344CB8AC3E}">
        <p14:creationId xmlns:p14="http://schemas.microsoft.com/office/powerpoint/2010/main" val="2133885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D1621-9C1E-6F17-0278-8F8888E987DA}"/>
              </a:ext>
            </a:extLst>
          </p:cNvPr>
          <p:cNvSpPr>
            <a:spLocks noGrp="1"/>
          </p:cNvSpPr>
          <p:nvPr>
            <p:ph type="title"/>
          </p:nvPr>
        </p:nvSpPr>
        <p:spPr>
          <a:xfrm>
            <a:off x="344774" y="574233"/>
            <a:ext cx="10894826" cy="624000"/>
          </a:xfrm>
        </p:spPr>
        <p:txBody>
          <a:bodyPr/>
          <a:lstStyle/>
          <a:p>
            <a:r>
              <a:rPr lang="en-GB" sz="3200" dirty="0"/>
              <a:t>Field test study</a:t>
            </a:r>
          </a:p>
        </p:txBody>
      </p:sp>
      <p:sp>
        <p:nvSpPr>
          <p:cNvPr id="3" name="TextBox 2">
            <a:extLst>
              <a:ext uri="{FF2B5EF4-FFF2-40B4-BE49-F238E27FC236}">
                <a16:creationId xmlns:a16="http://schemas.microsoft.com/office/drawing/2014/main" id="{990C5C7D-5DA2-BBA2-8E4D-7D719A0E1A88}"/>
              </a:ext>
            </a:extLst>
          </p:cNvPr>
          <p:cNvSpPr txBox="1"/>
          <p:nvPr/>
        </p:nvSpPr>
        <p:spPr>
          <a:xfrm>
            <a:off x="344774" y="1341550"/>
            <a:ext cx="11077205" cy="2123658"/>
          </a:xfrm>
          <a:prstGeom prst="rect">
            <a:avLst/>
          </a:prstGeom>
          <a:noFill/>
        </p:spPr>
        <p:txBody>
          <a:bodyPr wrap="square" rtlCol="0">
            <a:spAutoFit/>
          </a:bodyPr>
          <a:lstStyle/>
          <a:p>
            <a:r>
              <a:rPr lang="en-GB" b="1" dirty="0">
                <a:solidFill>
                  <a:schemeClr val="accent5">
                    <a:lumMod val="25000"/>
                  </a:schemeClr>
                </a:solidFill>
                <a:latin typeface="Fira Sans" panose="020B0503050000020004" pitchFamily="34" charset="0"/>
              </a:rPr>
              <a:t>Aim: </a:t>
            </a:r>
            <a:r>
              <a:rPr lang="en-GB" dirty="0">
                <a:latin typeface="Fira Sans" panose="020B0503050000020004" pitchFamily="34" charset="0"/>
                <a:ea typeface="Times New Roman" panose="02020603050405020304" pitchFamily="18" charset="0"/>
                <a:cs typeface="Calibri" panose="020F0502020204030204" pitchFamily="34" charset="0"/>
              </a:rPr>
              <a:t>To examine the factor structure of PRIDD and determine the definitive selection of items for each subscale through modern psychometric methods. </a:t>
            </a:r>
            <a:endParaRPr lang="en-GB" dirty="0">
              <a:latin typeface="Fira Sans" panose="020B0503050000020004" pitchFamily="34" charset="0"/>
              <a:ea typeface="Calibri" panose="020F0502020204030204" pitchFamily="34" charset="0"/>
              <a:cs typeface="Times New Roman" panose="02020603050405020304" pitchFamily="18" charset="0"/>
            </a:endParaRPr>
          </a:p>
          <a:p>
            <a:endParaRPr lang="en-GB" dirty="0">
              <a:latin typeface="Fira Sans" panose="020B0503050000020004" pitchFamily="34" charset="0"/>
            </a:endParaRPr>
          </a:p>
          <a:p>
            <a:r>
              <a:rPr lang="en-GB" b="1" dirty="0">
                <a:solidFill>
                  <a:schemeClr val="accent5">
                    <a:lumMod val="25000"/>
                  </a:schemeClr>
                </a:solidFill>
                <a:latin typeface="Fira Sans" panose="020B0503050000020004" pitchFamily="34" charset="0"/>
              </a:rPr>
              <a:t>Data: </a:t>
            </a:r>
            <a:r>
              <a:rPr lang="en-GB" dirty="0">
                <a:latin typeface="Fira Sans" panose="020B0503050000020004" pitchFamily="34" charset="0"/>
              </a:rPr>
              <a:t>Demographics and PRIDD. </a:t>
            </a:r>
            <a:r>
              <a:rPr lang="en-GB" b="1" dirty="0">
                <a:solidFill>
                  <a:schemeClr val="accent5">
                    <a:lumMod val="25000"/>
                  </a:schemeClr>
                </a:solidFill>
                <a:latin typeface="Fira Sans" panose="020B0503050000020004" pitchFamily="34" charset="0"/>
              </a:rPr>
              <a:t>Data analysis: </a:t>
            </a:r>
            <a:r>
              <a:rPr lang="en-GB" dirty="0">
                <a:latin typeface="Fira Sans" panose="020B0503050000020004" pitchFamily="34" charset="0"/>
              </a:rPr>
              <a:t>Confirmatory factor analysis, exploratory factor analysis. Rasch analysis including Differential Item Functioning (DIF) for age, gender, disease, native English and educational attainment.</a:t>
            </a:r>
          </a:p>
          <a:p>
            <a:endParaRPr lang="en-GB" sz="2400" dirty="0"/>
          </a:p>
        </p:txBody>
      </p:sp>
      <p:pic>
        <p:nvPicPr>
          <p:cNvPr id="5" name="Graphic 4" descr="Group of people with solid fill">
            <a:extLst>
              <a:ext uri="{FF2B5EF4-FFF2-40B4-BE49-F238E27FC236}">
                <a16:creationId xmlns:a16="http://schemas.microsoft.com/office/drawing/2014/main" id="{0781C215-8395-23F2-8F74-B3B469BA7F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7755" y="3754984"/>
            <a:ext cx="914400" cy="914400"/>
          </a:xfrm>
          <a:prstGeom prst="rect">
            <a:avLst/>
          </a:prstGeom>
        </p:spPr>
      </p:pic>
      <p:pic>
        <p:nvPicPr>
          <p:cNvPr id="7" name="Graphic 6" descr="Earth globe: Africa and Europe with solid fill">
            <a:extLst>
              <a:ext uri="{FF2B5EF4-FFF2-40B4-BE49-F238E27FC236}">
                <a16:creationId xmlns:a16="http://schemas.microsoft.com/office/drawing/2014/main" id="{765D68D7-C10E-2C5C-7144-5640036D9D9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026407" y="3831263"/>
            <a:ext cx="914400" cy="761841"/>
          </a:xfrm>
          <a:prstGeom prst="rect">
            <a:avLst/>
          </a:prstGeom>
        </p:spPr>
      </p:pic>
      <p:sp>
        <p:nvSpPr>
          <p:cNvPr id="10" name="TextBox 9">
            <a:extLst>
              <a:ext uri="{FF2B5EF4-FFF2-40B4-BE49-F238E27FC236}">
                <a16:creationId xmlns:a16="http://schemas.microsoft.com/office/drawing/2014/main" id="{00F133D3-7CFB-2023-7688-F53928607995}"/>
              </a:ext>
            </a:extLst>
          </p:cNvPr>
          <p:cNvSpPr txBox="1"/>
          <p:nvPr/>
        </p:nvSpPr>
        <p:spPr>
          <a:xfrm>
            <a:off x="296306" y="4655932"/>
            <a:ext cx="1637298" cy="338554"/>
          </a:xfrm>
          <a:prstGeom prst="rect">
            <a:avLst/>
          </a:prstGeom>
          <a:noFill/>
        </p:spPr>
        <p:txBody>
          <a:bodyPr wrap="square" rtlCol="0">
            <a:spAutoFit/>
          </a:bodyPr>
          <a:lstStyle/>
          <a:p>
            <a:r>
              <a:rPr lang="en-GB" sz="1600" dirty="0"/>
              <a:t>483 participants</a:t>
            </a:r>
          </a:p>
        </p:txBody>
      </p:sp>
      <p:sp>
        <p:nvSpPr>
          <p:cNvPr id="11" name="TextBox 10">
            <a:extLst>
              <a:ext uri="{FF2B5EF4-FFF2-40B4-BE49-F238E27FC236}">
                <a16:creationId xmlns:a16="http://schemas.microsoft.com/office/drawing/2014/main" id="{3CB3D450-2AED-24BA-3531-A27E08C0AABE}"/>
              </a:ext>
            </a:extLst>
          </p:cNvPr>
          <p:cNvSpPr txBox="1"/>
          <p:nvPr/>
        </p:nvSpPr>
        <p:spPr>
          <a:xfrm>
            <a:off x="1829075" y="4669384"/>
            <a:ext cx="1309064" cy="338554"/>
          </a:xfrm>
          <a:prstGeom prst="rect">
            <a:avLst/>
          </a:prstGeom>
          <a:noFill/>
        </p:spPr>
        <p:txBody>
          <a:bodyPr wrap="square" rtlCol="0">
            <a:spAutoFit/>
          </a:bodyPr>
          <a:lstStyle/>
          <a:p>
            <a:r>
              <a:rPr lang="en-GB" sz="1600" dirty="0"/>
              <a:t>42 countries</a:t>
            </a:r>
          </a:p>
        </p:txBody>
      </p:sp>
      <p:graphicFrame>
        <p:nvGraphicFramePr>
          <p:cNvPr id="4" name="Chart 3">
            <a:extLst>
              <a:ext uri="{FF2B5EF4-FFF2-40B4-BE49-F238E27FC236}">
                <a16:creationId xmlns:a16="http://schemas.microsoft.com/office/drawing/2014/main" id="{14542D78-AD72-B54C-9D4D-FB0B4754DD93}"/>
              </a:ext>
            </a:extLst>
          </p:cNvPr>
          <p:cNvGraphicFramePr>
            <a:graphicFrameLocks/>
          </p:cNvGraphicFramePr>
          <p:nvPr>
            <p:extLst>
              <p:ext uri="{D42A27DB-BD31-4B8C-83A1-F6EECF244321}">
                <p14:modId xmlns:p14="http://schemas.microsoft.com/office/powerpoint/2010/main" val="2855201421"/>
              </p:ext>
            </p:extLst>
          </p:nvPr>
        </p:nvGraphicFramePr>
        <p:xfrm>
          <a:off x="3033609" y="3025460"/>
          <a:ext cx="8983419" cy="4245548"/>
        </p:xfrm>
        <a:graphic>
          <a:graphicData uri="http://schemas.openxmlformats.org/drawingml/2006/chart">
            <c:chart xmlns:c="http://schemas.openxmlformats.org/drawingml/2006/chart" xmlns:r="http://schemas.openxmlformats.org/officeDocument/2006/relationships" r:id="rId7"/>
          </a:graphicData>
        </a:graphic>
      </p:graphicFrame>
      <p:sp>
        <p:nvSpPr>
          <p:cNvPr id="13" name="Oval 12">
            <a:extLst>
              <a:ext uri="{FF2B5EF4-FFF2-40B4-BE49-F238E27FC236}">
                <a16:creationId xmlns:a16="http://schemas.microsoft.com/office/drawing/2014/main" id="{C87181CD-1B62-91B5-E443-77539424171C}"/>
              </a:ext>
            </a:extLst>
          </p:cNvPr>
          <p:cNvSpPr/>
          <p:nvPr/>
        </p:nvSpPr>
        <p:spPr>
          <a:xfrm>
            <a:off x="10975068" y="67990"/>
            <a:ext cx="1041960" cy="9342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14" name="TextBox 13">
            <a:extLst>
              <a:ext uri="{FF2B5EF4-FFF2-40B4-BE49-F238E27FC236}">
                <a16:creationId xmlns:a16="http://schemas.microsoft.com/office/drawing/2014/main" id="{4827F0ED-BA78-ED48-24F9-BD29CCCB1124}"/>
              </a:ext>
            </a:extLst>
          </p:cNvPr>
          <p:cNvSpPr txBox="1"/>
          <p:nvPr/>
        </p:nvSpPr>
        <p:spPr>
          <a:xfrm>
            <a:off x="11084314" y="170893"/>
            <a:ext cx="885864" cy="830997"/>
          </a:xfrm>
          <a:prstGeom prst="rect">
            <a:avLst/>
          </a:prstGeom>
          <a:noFill/>
        </p:spPr>
        <p:txBody>
          <a:bodyPr wrap="square" rtlCol="0">
            <a:spAutoFit/>
          </a:bodyPr>
          <a:lstStyle/>
          <a:p>
            <a:pPr algn="ctr" defTabSz="914377">
              <a:defRPr/>
            </a:pPr>
            <a:r>
              <a:rPr lang="en-CA" sz="2400" dirty="0">
                <a:solidFill>
                  <a:schemeClr val="bg1"/>
                </a:solidFill>
                <a:latin typeface="Calibri" panose="020F0502020204030204"/>
              </a:rPr>
              <a:t>Study 5</a:t>
            </a:r>
          </a:p>
        </p:txBody>
      </p:sp>
    </p:spTree>
    <p:extLst>
      <p:ext uri="{BB962C8B-B14F-4D97-AF65-F5344CB8AC3E}">
        <p14:creationId xmlns:p14="http://schemas.microsoft.com/office/powerpoint/2010/main" val="1180680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9"/>
        <p:cNvGrpSpPr/>
        <p:nvPr/>
      </p:nvGrpSpPr>
      <p:grpSpPr>
        <a:xfrm>
          <a:off x="0" y="0"/>
          <a:ext cx="0" cy="0"/>
          <a:chOff x="0" y="0"/>
          <a:chExt cx="0" cy="0"/>
        </a:xfrm>
      </p:grpSpPr>
      <p:sp>
        <p:nvSpPr>
          <p:cNvPr id="3" name="Title 2">
            <a:extLst>
              <a:ext uri="{FF2B5EF4-FFF2-40B4-BE49-F238E27FC236}">
                <a16:creationId xmlns:a16="http://schemas.microsoft.com/office/drawing/2014/main" id="{AA98F52A-61D7-4123-89FC-0100BB1C488A}"/>
              </a:ext>
            </a:extLst>
          </p:cNvPr>
          <p:cNvSpPr>
            <a:spLocks noGrp="1"/>
          </p:cNvSpPr>
          <p:nvPr>
            <p:ph type="title"/>
          </p:nvPr>
        </p:nvSpPr>
        <p:spPr>
          <a:xfrm>
            <a:off x="591453" y="378274"/>
            <a:ext cx="10287200" cy="624000"/>
          </a:xfrm>
        </p:spPr>
        <p:txBody>
          <a:bodyPr/>
          <a:lstStyle/>
          <a:p>
            <a:r>
              <a:rPr lang="en-US" dirty="0"/>
              <a:t>Field testing: Results</a:t>
            </a:r>
            <a:endParaRPr lang="en-GB" dirty="0"/>
          </a:p>
        </p:txBody>
      </p:sp>
      <p:graphicFrame>
        <p:nvGraphicFramePr>
          <p:cNvPr id="5" name="Diagram 4">
            <a:extLst>
              <a:ext uri="{FF2B5EF4-FFF2-40B4-BE49-F238E27FC236}">
                <a16:creationId xmlns:a16="http://schemas.microsoft.com/office/drawing/2014/main" id="{9B8455F1-37BC-4351-BD50-6F273496E30D}"/>
              </a:ext>
            </a:extLst>
          </p:cNvPr>
          <p:cNvGraphicFramePr/>
          <p:nvPr>
            <p:extLst>
              <p:ext uri="{D42A27DB-BD31-4B8C-83A1-F6EECF244321}">
                <p14:modId xmlns:p14="http://schemas.microsoft.com/office/powerpoint/2010/main" val="808472219"/>
              </p:ext>
            </p:extLst>
          </p:nvPr>
        </p:nvGraphicFramePr>
        <p:xfrm>
          <a:off x="2732689" y="1482014"/>
          <a:ext cx="11327800" cy="46980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TextBox 25">
            <a:extLst>
              <a:ext uri="{FF2B5EF4-FFF2-40B4-BE49-F238E27FC236}">
                <a16:creationId xmlns:a16="http://schemas.microsoft.com/office/drawing/2014/main" id="{76A53888-4268-4E08-B5FD-85A0F1683050}"/>
              </a:ext>
            </a:extLst>
          </p:cNvPr>
          <p:cNvSpPr txBox="1"/>
          <p:nvPr/>
        </p:nvSpPr>
        <p:spPr>
          <a:xfrm>
            <a:off x="149915" y="2847693"/>
            <a:ext cx="2582774" cy="1462415"/>
          </a:xfrm>
          <a:prstGeom prst="star7">
            <a:avLst/>
          </a:prstGeom>
          <a:solidFill>
            <a:schemeClr val="accent6"/>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endParaRPr lang="en-GB" sz="1100" b="1" dirty="0">
              <a:solidFill>
                <a:schemeClr val="accent6">
                  <a:lumMod val="75000"/>
                </a:schemeClr>
              </a:solidFill>
            </a:endParaRPr>
          </a:p>
          <a:p>
            <a:pPr algn="ctr"/>
            <a:r>
              <a:rPr lang="en-GB" b="1" dirty="0">
                <a:solidFill>
                  <a:schemeClr val="bg1"/>
                </a:solidFill>
              </a:rPr>
              <a:t>16 items,</a:t>
            </a:r>
          </a:p>
          <a:p>
            <a:pPr algn="ctr"/>
            <a:r>
              <a:rPr lang="en-GB" b="1" dirty="0">
                <a:solidFill>
                  <a:schemeClr val="bg1"/>
                </a:solidFill>
              </a:rPr>
              <a:t>4 domains</a:t>
            </a:r>
          </a:p>
        </p:txBody>
      </p:sp>
      <p:sp>
        <p:nvSpPr>
          <p:cNvPr id="2" name="Oval 1">
            <a:extLst>
              <a:ext uri="{FF2B5EF4-FFF2-40B4-BE49-F238E27FC236}">
                <a16:creationId xmlns:a16="http://schemas.microsoft.com/office/drawing/2014/main" id="{DCC69A73-B909-0A54-26B9-FB24CECEEE75}"/>
              </a:ext>
            </a:extLst>
          </p:cNvPr>
          <p:cNvSpPr/>
          <p:nvPr/>
        </p:nvSpPr>
        <p:spPr>
          <a:xfrm>
            <a:off x="10975068" y="67990"/>
            <a:ext cx="1041960" cy="9342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4" name="TextBox 3">
            <a:extLst>
              <a:ext uri="{FF2B5EF4-FFF2-40B4-BE49-F238E27FC236}">
                <a16:creationId xmlns:a16="http://schemas.microsoft.com/office/drawing/2014/main" id="{BA918995-27B0-64A5-80E3-32F657B95DE9}"/>
              </a:ext>
            </a:extLst>
          </p:cNvPr>
          <p:cNvSpPr txBox="1"/>
          <p:nvPr/>
        </p:nvSpPr>
        <p:spPr>
          <a:xfrm>
            <a:off x="11084314" y="170893"/>
            <a:ext cx="885864" cy="830997"/>
          </a:xfrm>
          <a:prstGeom prst="rect">
            <a:avLst/>
          </a:prstGeom>
          <a:noFill/>
        </p:spPr>
        <p:txBody>
          <a:bodyPr wrap="square" rtlCol="0">
            <a:spAutoFit/>
          </a:bodyPr>
          <a:lstStyle/>
          <a:p>
            <a:pPr algn="ctr" defTabSz="914377">
              <a:defRPr/>
            </a:pPr>
            <a:r>
              <a:rPr lang="en-CA" sz="2400" dirty="0">
                <a:solidFill>
                  <a:schemeClr val="bg1"/>
                </a:solidFill>
                <a:latin typeface="Calibri" panose="020F0502020204030204"/>
              </a:rPr>
              <a:t>Study 5</a:t>
            </a:r>
          </a:p>
        </p:txBody>
      </p:sp>
    </p:spTree>
    <p:extLst>
      <p:ext uri="{BB962C8B-B14F-4D97-AF65-F5344CB8AC3E}">
        <p14:creationId xmlns:p14="http://schemas.microsoft.com/office/powerpoint/2010/main" val="431632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240D1-9E1F-6BC8-C8FE-D0F96F1E6FFB}"/>
              </a:ext>
            </a:extLst>
          </p:cNvPr>
          <p:cNvSpPr>
            <a:spLocks noGrp="1"/>
          </p:cNvSpPr>
          <p:nvPr>
            <p:ph type="title"/>
          </p:nvPr>
        </p:nvSpPr>
        <p:spPr>
          <a:xfrm>
            <a:off x="628333" y="414580"/>
            <a:ext cx="10067065" cy="752548"/>
          </a:xfrm>
        </p:spPr>
        <p:txBody>
          <a:bodyPr>
            <a:normAutofit/>
          </a:bodyPr>
          <a:lstStyle/>
          <a:p>
            <a:r>
              <a:rPr lang="en" sz="3200" dirty="0"/>
              <a:t>Psychometric testing</a:t>
            </a:r>
            <a:endParaRPr lang="en-US" sz="3200" dirty="0"/>
          </a:p>
        </p:txBody>
      </p:sp>
      <p:graphicFrame>
        <p:nvGraphicFramePr>
          <p:cNvPr id="9" name="Diagram 9">
            <a:extLst>
              <a:ext uri="{FF2B5EF4-FFF2-40B4-BE49-F238E27FC236}">
                <a16:creationId xmlns:a16="http://schemas.microsoft.com/office/drawing/2014/main" id="{677989AB-58A7-3FCC-065C-A63A81E12553}"/>
              </a:ext>
            </a:extLst>
          </p:cNvPr>
          <p:cNvGraphicFramePr/>
          <p:nvPr>
            <p:extLst>
              <p:ext uri="{D42A27DB-BD31-4B8C-83A1-F6EECF244321}">
                <p14:modId xmlns:p14="http://schemas.microsoft.com/office/powerpoint/2010/main" val="2849663038"/>
              </p:ext>
            </p:extLst>
          </p:nvPr>
        </p:nvGraphicFramePr>
        <p:xfrm>
          <a:off x="224290" y="1911840"/>
          <a:ext cx="4763346" cy="4069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18D198D3-54B0-0B3F-9A9D-49744D9DED50}"/>
              </a:ext>
            </a:extLst>
          </p:cNvPr>
          <p:cNvSpPr txBox="1"/>
          <p:nvPr/>
        </p:nvSpPr>
        <p:spPr>
          <a:xfrm>
            <a:off x="628333" y="1150490"/>
            <a:ext cx="10935334" cy="430887"/>
          </a:xfrm>
          <a:prstGeom prst="rect">
            <a:avLst/>
          </a:prstGeom>
          <a:noFill/>
        </p:spPr>
        <p:txBody>
          <a:bodyPr wrap="square">
            <a:spAutoFit/>
          </a:bodyPr>
          <a:lstStyle/>
          <a:p>
            <a:r>
              <a:rPr lang="en-GB" sz="2200" b="1" dirty="0">
                <a:solidFill>
                  <a:schemeClr val="accent5">
                    <a:lumMod val="25000"/>
                  </a:schemeClr>
                </a:solidFill>
              </a:rPr>
              <a:t>Aim: </a:t>
            </a:r>
            <a:r>
              <a:rPr lang="en-GB" sz="2200" dirty="0">
                <a:effectLst/>
                <a:latin typeface="Calibri" panose="020F0502020204030204" pitchFamily="34" charset="0"/>
                <a:ea typeface="Times New Roman" panose="02020603050405020304" pitchFamily="18" charset="0"/>
                <a:cs typeface="Calibri" panose="020F0502020204030204" pitchFamily="34" charset="0"/>
              </a:rPr>
              <a:t>To finalise PRIDD, test its measurement properties and interpretability infor</a:t>
            </a:r>
            <a:r>
              <a:rPr lang="en-GB" sz="2200" dirty="0">
                <a:latin typeface="Calibri" panose="020F0502020204030204" pitchFamily="34" charset="0"/>
                <a:ea typeface="Times New Roman" panose="02020603050405020304" pitchFamily="18" charset="0"/>
                <a:cs typeface="Calibri" panose="020F0502020204030204" pitchFamily="34" charset="0"/>
              </a:rPr>
              <a:t>mation.</a:t>
            </a:r>
            <a:endParaRPr lang="en-GB" sz="2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Chart 2">
            <a:extLst>
              <a:ext uri="{FF2B5EF4-FFF2-40B4-BE49-F238E27FC236}">
                <a16:creationId xmlns:a16="http://schemas.microsoft.com/office/drawing/2014/main" id="{876F91C5-DCC5-5227-6191-944E73EFCC26}"/>
              </a:ext>
            </a:extLst>
          </p:cNvPr>
          <p:cNvGraphicFramePr>
            <a:graphicFrameLocks/>
          </p:cNvGraphicFramePr>
          <p:nvPr>
            <p:extLst>
              <p:ext uri="{D42A27DB-BD31-4B8C-83A1-F6EECF244321}">
                <p14:modId xmlns:p14="http://schemas.microsoft.com/office/powerpoint/2010/main" val="2600509562"/>
              </p:ext>
            </p:extLst>
          </p:nvPr>
        </p:nvGraphicFramePr>
        <p:xfrm>
          <a:off x="5181599" y="1903037"/>
          <a:ext cx="6786111" cy="4078038"/>
        </p:xfrm>
        <a:graphic>
          <a:graphicData uri="http://schemas.openxmlformats.org/drawingml/2006/chart">
            <c:chart xmlns:c="http://schemas.openxmlformats.org/drawingml/2006/chart" xmlns:r="http://schemas.openxmlformats.org/officeDocument/2006/relationships" r:id="rId8"/>
          </a:graphicData>
        </a:graphic>
      </p:graphicFrame>
      <p:sp>
        <p:nvSpPr>
          <p:cNvPr id="5" name="Oval 4">
            <a:extLst>
              <a:ext uri="{FF2B5EF4-FFF2-40B4-BE49-F238E27FC236}">
                <a16:creationId xmlns:a16="http://schemas.microsoft.com/office/drawing/2014/main" id="{8CBB78C7-65CE-3AA1-6B4B-88DE2D68A40B}"/>
              </a:ext>
            </a:extLst>
          </p:cNvPr>
          <p:cNvSpPr/>
          <p:nvPr/>
        </p:nvSpPr>
        <p:spPr>
          <a:xfrm>
            <a:off x="10975068" y="67990"/>
            <a:ext cx="1041960" cy="9342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6" name="TextBox 5">
            <a:extLst>
              <a:ext uri="{FF2B5EF4-FFF2-40B4-BE49-F238E27FC236}">
                <a16:creationId xmlns:a16="http://schemas.microsoft.com/office/drawing/2014/main" id="{55243B22-4496-3CC7-E6A1-ED953E2040F9}"/>
              </a:ext>
            </a:extLst>
          </p:cNvPr>
          <p:cNvSpPr txBox="1"/>
          <p:nvPr/>
        </p:nvSpPr>
        <p:spPr>
          <a:xfrm>
            <a:off x="11084314" y="170893"/>
            <a:ext cx="885864" cy="830997"/>
          </a:xfrm>
          <a:prstGeom prst="rect">
            <a:avLst/>
          </a:prstGeom>
          <a:noFill/>
        </p:spPr>
        <p:txBody>
          <a:bodyPr wrap="square" rtlCol="0">
            <a:spAutoFit/>
          </a:bodyPr>
          <a:lstStyle/>
          <a:p>
            <a:pPr algn="ctr" defTabSz="914377">
              <a:defRPr/>
            </a:pPr>
            <a:r>
              <a:rPr lang="en-CA" sz="2400" dirty="0">
                <a:solidFill>
                  <a:schemeClr val="bg1"/>
                </a:solidFill>
                <a:latin typeface="Calibri" panose="020F0502020204030204"/>
              </a:rPr>
              <a:t>Study 6</a:t>
            </a:r>
          </a:p>
        </p:txBody>
      </p:sp>
      <p:sp>
        <p:nvSpPr>
          <p:cNvPr id="7" name="TextBox 6">
            <a:extLst>
              <a:ext uri="{FF2B5EF4-FFF2-40B4-BE49-F238E27FC236}">
                <a16:creationId xmlns:a16="http://schemas.microsoft.com/office/drawing/2014/main" id="{AFE21626-C3CD-F962-E3C7-123DA8979C8D}"/>
              </a:ext>
            </a:extLst>
          </p:cNvPr>
          <p:cNvSpPr txBox="1"/>
          <p:nvPr/>
        </p:nvSpPr>
        <p:spPr>
          <a:xfrm>
            <a:off x="1906890" y="3803556"/>
            <a:ext cx="1398146" cy="276999"/>
          </a:xfrm>
          <a:prstGeom prst="rect">
            <a:avLst/>
          </a:prstGeom>
          <a:noFill/>
        </p:spPr>
        <p:txBody>
          <a:bodyPr wrap="square" rtlCol="0">
            <a:spAutoFit/>
          </a:bodyPr>
          <a:lstStyle/>
          <a:p>
            <a:pPr algn="ctr"/>
            <a:r>
              <a:rPr lang="en-GB" sz="1200" dirty="0"/>
              <a:t>2–4 weeks</a:t>
            </a:r>
          </a:p>
        </p:txBody>
      </p:sp>
    </p:spTree>
    <p:extLst>
      <p:ext uri="{BB962C8B-B14F-4D97-AF65-F5344CB8AC3E}">
        <p14:creationId xmlns:p14="http://schemas.microsoft.com/office/powerpoint/2010/main" val="1850904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32D4614-7676-F526-EDD0-5E43A4A312B0}"/>
              </a:ext>
            </a:extLst>
          </p:cNvPr>
          <p:cNvGraphicFramePr>
            <a:graphicFrameLocks noGrp="1"/>
          </p:cNvGraphicFramePr>
          <p:nvPr>
            <p:ph idx="1"/>
            <p:extLst>
              <p:ext uri="{D42A27DB-BD31-4B8C-83A1-F6EECF244321}">
                <p14:modId xmlns:p14="http://schemas.microsoft.com/office/powerpoint/2010/main" val="838491390"/>
              </p:ext>
            </p:extLst>
          </p:nvPr>
        </p:nvGraphicFramePr>
        <p:xfrm>
          <a:off x="0" y="-11875"/>
          <a:ext cx="9987148" cy="6869878"/>
        </p:xfrm>
        <a:graphic>
          <a:graphicData uri="http://schemas.openxmlformats.org/drawingml/2006/table">
            <a:tbl>
              <a:tblPr firstRow="1" bandRow="1">
                <a:tableStyleId>{5C22544A-7EE6-4342-B048-85BDC9FD1C3A}</a:tableStyleId>
              </a:tblPr>
              <a:tblGrid>
                <a:gridCol w="1226042">
                  <a:extLst>
                    <a:ext uri="{9D8B030D-6E8A-4147-A177-3AD203B41FA5}">
                      <a16:colId xmlns:a16="http://schemas.microsoft.com/office/drawing/2014/main" val="2786493964"/>
                    </a:ext>
                  </a:extLst>
                </a:gridCol>
                <a:gridCol w="2251730">
                  <a:extLst>
                    <a:ext uri="{9D8B030D-6E8A-4147-A177-3AD203B41FA5}">
                      <a16:colId xmlns:a16="http://schemas.microsoft.com/office/drawing/2014/main" val="1401388642"/>
                    </a:ext>
                  </a:extLst>
                </a:gridCol>
                <a:gridCol w="2972283">
                  <a:extLst>
                    <a:ext uri="{9D8B030D-6E8A-4147-A177-3AD203B41FA5}">
                      <a16:colId xmlns:a16="http://schemas.microsoft.com/office/drawing/2014/main" val="1472822285"/>
                    </a:ext>
                  </a:extLst>
                </a:gridCol>
                <a:gridCol w="790607">
                  <a:extLst>
                    <a:ext uri="{9D8B030D-6E8A-4147-A177-3AD203B41FA5}">
                      <a16:colId xmlns:a16="http://schemas.microsoft.com/office/drawing/2014/main" val="4200029043"/>
                    </a:ext>
                  </a:extLst>
                </a:gridCol>
                <a:gridCol w="2746486">
                  <a:extLst>
                    <a:ext uri="{9D8B030D-6E8A-4147-A177-3AD203B41FA5}">
                      <a16:colId xmlns:a16="http://schemas.microsoft.com/office/drawing/2014/main" val="33913806"/>
                    </a:ext>
                  </a:extLst>
                </a:gridCol>
              </a:tblGrid>
              <a:tr h="333590">
                <a:tc gridSpan="2">
                  <a:txBody>
                    <a:bodyPr/>
                    <a:lstStyle/>
                    <a:p>
                      <a:pPr algn="ctr"/>
                      <a:r>
                        <a:rPr lang="en-GB" dirty="0">
                          <a:solidFill>
                            <a:schemeClr val="tx1"/>
                          </a:solidFill>
                          <a:effectLst/>
                          <a:latin typeface="Fira Sans" panose="020B0503050000020004" pitchFamily="34" charset="0"/>
                        </a:rPr>
                        <a:t>Measurement property</a:t>
                      </a:r>
                    </a:p>
                  </a:txBody>
                  <a:tcPr marL="0" marR="0" marT="0" marB="0" anchor="ctr"/>
                </a:tc>
                <a:tc hMerge="1">
                  <a:txBody>
                    <a:bodyPr/>
                    <a:lstStyle/>
                    <a:p>
                      <a:endParaRPr lang="en-GB"/>
                    </a:p>
                  </a:txBody>
                  <a:tcPr/>
                </a:tc>
                <a:tc>
                  <a:txBody>
                    <a:bodyPr/>
                    <a:lstStyle/>
                    <a:p>
                      <a:pPr algn="ctr"/>
                      <a:r>
                        <a:rPr lang="en-GB" dirty="0">
                          <a:solidFill>
                            <a:schemeClr val="tx1"/>
                          </a:solidFill>
                          <a:effectLst/>
                          <a:latin typeface="Fira Sans" panose="020B0503050000020004" pitchFamily="34" charset="0"/>
                        </a:rPr>
                        <a:t>Requirement</a:t>
                      </a:r>
                    </a:p>
                  </a:txBody>
                  <a:tcPr marL="0" marR="0" marT="0" marB="0" anchor="ctr"/>
                </a:tc>
                <a:tc>
                  <a:txBody>
                    <a:bodyPr/>
                    <a:lstStyle/>
                    <a:p>
                      <a:pPr algn="ctr"/>
                      <a:r>
                        <a:rPr lang="en-GB" dirty="0">
                          <a:solidFill>
                            <a:schemeClr val="tx1"/>
                          </a:solidFill>
                          <a:effectLst/>
                          <a:latin typeface="Fira Sans" panose="020B0503050000020004" pitchFamily="34" charset="0"/>
                        </a:rPr>
                        <a:t>Rating</a:t>
                      </a:r>
                    </a:p>
                  </a:txBody>
                  <a:tcPr marL="0" marR="0" marT="0" marB="0" anchor="ctr"/>
                </a:tc>
                <a:tc>
                  <a:txBody>
                    <a:bodyPr/>
                    <a:lstStyle/>
                    <a:p>
                      <a:pPr algn="ctr"/>
                      <a:r>
                        <a:rPr lang="en-GB" dirty="0">
                          <a:solidFill>
                            <a:schemeClr val="tx1"/>
                          </a:solidFill>
                          <a:effectLst/>
                          <a:latin typeface="Fira Sans" panose="020B0503050000020004" pitchFamily="34" charset="0"/>
                        </a:rPr>
                        <a:t>Results</a:t>
                      </a:r>
                    </a:p>
                  </a:txBody>
                  <a:tcPr marL="0" marR="0" marT="0" marB="0" anchor="ctr"/>
                </a:tc>
                <a:extLst>
                  <a:ext uri="{0D108BD9-81ED-4DB2-BD59-A6C34878D82A}">
                    <a16:rowId xmlns:a16="http://schemas.microsoft.com/office/drawing/2014/main" val="1859333655"/>
                  </a:ext>
                </a:extLst>
              </a:tr>
              <a:tr h="1897298">
                <a:tc rowSpan="2">
                  <a:txBody>
                    <a:bodyPr/>
                    <a:lstStyle/>
                    <a:p>
                      <a:pPr algn="ctr"/>
                      <a:r>
                        <a:rPr lang="en-GB" sz="1600" b="1" dirty="0">
                          <a:solidFill>
                            <a:schemeClr val="tx1"/>
                          </a:solidFill>
                          <a:effectLst/>
                          <a:latin typeface="Fira Sans" panose="020B0503050000020004" pitchFamily="34" charset="0"/>
                        </a:rPr>
                        <a:t>Structural validity </a:t>
                      </a:r>
                    </a:p>
                  </a:txBody>
                  <a:tcPr marL="0" marR="0" marT="0" marB="0" anchor="ctr"/>
                </a:tc>
                <a:tc>
                  <a:txBody>
                    <a:bodyPr/>
                    <a:lstStyle/>
                    <a:p>
                      <a:r>
                        <a:rPr lang="en-GB" sz="1600" dirty="0">
                          <a:solidFill>
                            <a:schemeClr val="tx1"/>
                          </a:solidFill>
                          <a:effectLst/>
                          <a:latin typeface="Fira Sans" panose="020B0503050000020004" pitchFamily="34" charset="0"/>
                        </a:rPr>
                        <a:t>Unidimensionality</a:t>
                      </a:r>
                    </a:p>
                  </a:txBody>
                  <a:tcPr marL="0" marR="0" marT="0" marB="0" anchor="ctr"/>
                </a:tc>
                <a:tc>
                  <a:txBody>
                    <a:bodyPr/>
                    <a:lstStyle/>
                    <a:p>
                      <a:r>
                        <a:rPr lang="en-GB" sz="1600" dirty="0">
                          <a:solidFill>
                            <a:schemeClr val="tx1"/>
                          </a:solidFill>
                          <a:effectLst/>
                          <a:latin typeface="Fira Sans" panose="020B0503050000020004" pitchFamily="34" charset="0"/>
                        </a:rPr>
                        <a:t>- No violation of </a:t>
                      </a:r>
                      <a:r>
                        <a:rPr lang="en-GB" sz="1600" dirty="0" err="1">
                          <a:solidFill>
                            <a:schemeClr val="tx1"/>
                          </a:solidFill>
                          <a:effectLst/>
                          <a:latin typeface="Fira Sans" panose="020B0503050000020004" pitchFamily="34" charset="0"/>
                        </a:rPr>
                        <a:t>unidimensionality</a:t>
                      </a:r>
                      <a:br>
                        <a:rPr lang="en-GB" sz="1600" dirty="0">
                          <a:solidFill>
                            <a:schemeClr val="tx1"/>
                          </a:solidFill>
                          <a:effectLst/>
                          <a:latin typeface="Fira Sans" panose="020B0503050000020004" pitchFamily="34" charset="0"/>
                        </a:rPr>
                      </a:br>
                      <a:r>
                        <a:rPr lang="en-GB" sz="1600" dirty="0">
                          <a:solidFill>
                            <a:schemeClr val="tx1"/>
                          </a:solidFill>
                          <a:effectLst/>
                          <a:latin typeface="Fira Sans" panose="020B0503050000020004" pitchFamily="34" charset="0"/>
                        </a:rPr>
                        <a:t>- No violation of local independence</a:t>
                      </a:r>
                      <a:br>
                        <a:rPr lang="en-GB" sz="1600" dirty="0">
                          <a:solidFill>
                            <a:schemeClr val="tx1"/>
                          </a:solidFill>
                          <a:effectLst/>
                          <a:latin typeface="Fira Sans" panose="020B0503050000020004" pitchFamily="34" charset="0"/>
                        </a:rPr>
                      </a:br>
                      <a:r>
                        <a:rPr lang="en-GB" sz="1600" dirty="0">
                          <a:solidFill>
                            <a:schemeClr val="tx1"/>
                          </a:solidFill>
                          <a:effectLst/>
                          <a:latin typeface="Fira Sans" panose="020B0503050000020004" pitchFamily="34" charset="0"/>
                        </a:rPr>
                        <a:t>- Adequate model fit: 2 &gt;0.01</a:t>
                      </a:r>
                    </a:p>
                  </a:txBody>
                  <a:tcPr marL="0" marR="0" marT="0" marB="0" anchor="ctr"/>
                </a:tc>
                <a:tc>
                  <a:txBody>
                    <a:bodyPr/>
                    <a:lstStyle/>
                    <a:p>
                      <a:pPr algn="ctr"/>
                      <a:r>
                        <a:rPr lang="en-GB" sz="1600">
                          <a:solidFill>
                            <a:schemeClr val="tx1"/>
                          </a:solidFill>
                          <a:effectLst/>
                          <a:latin typeface="Fira Sans" panose="020B0503050000020004" pitchFamily="34" charset="0"/>
                        </a:rPr>
                        <a:t>+</a:t>
                      </a:r>
                    </a:p>
                  </a:txBody>
                  <a:tcPr marL="0" marR="0" marT="0" marB="0" anchor="ctr"/>
                </a:tc>
                <a:tc>
                  <a:txBody>
                    <a:bodyPr/>
                    <a:lstStyle/>
                    <a:p>
                      <a:r>
                        <a:rPr lang="en-GB" sz="1600">
                          <a:solidFill>
                            <a:schemeClr val="tx1"/>
                          </a:solidFill>
                          <a:effectLst/>
                          <a:latin typeface="Fira Sans" panose="020B0503050000020004" pitchFamily="34" charset="0"/>
                        </a:rPr>
                        <a:t>PRIDD and all subscales unidimensional with no local dependency. </a:t>
                      </a:r>
                      <a:r>
                        <a:rPr lang="el-GR" sz="1600">
                          <a:solidFill>
                            <a:schemeClr val="tx1"/>
                          </a:solidFill>
                          <a:effectLst/>
                          <a:latin typeface="Fira Sans" panose="020B0503050000020004" pitchFamily="34" charset="0"/>
                        </a:rPr>
                        <a:t>χ2 = 0.11</a:t>
                      </a:r>
                    </a:p>
                  </a:txBody>
                  <a:tcPr marL="0" marR="0" marT="0" marB="0" anchor="ctr"/>
                </a:tc>
                <a:extLst>
                  <a:ext uri="{0D108BD9-81ED-4DB2-BD59-A6C34878D82A}">
                    <a16:rowId xmlns:a16="http://schemas.microsoft.com/office/drawing/2014/main" val="570531091"/>
                  </a:ext>
                </a:extLst>
              </a:tr>
              <a:tr h="1250965">
                <a:tc vMerge="1">
                  <a:txBody>
                    <a:bodyPr/>
                    <a:lstStyle/>
                    <a:p>
                      <a:endParaRPr lang="en-GB"/>
                    </a:p>
                  </a:txBody>
                  <a:tcPr/>
                </a:tc>
                <a:tc>
                  <a:txBody>
                    <a:bodyPr/>
                    <a:lstStyle/>
                    <a:p>
                      <a:r>
                        <a:rPr lang="en-GB" sz="1600" dirty="0">
                          <a:solidFill>
                            <a:schemeClr val="tx1"/>
                          </a:solidFill>
                          <a:effectLst/>
                          <a:latin typeface="Fira Sans" panose="020B0503050000020004" pitchFamily="34" charset="0"/>
                        </a:rPr>
                        <a:t>Structural validity</a:t>
                      </a:r>
                    </a:p>
                  </a:txBody>
                  <a:tcPr marL="0" marR="0" marT="0" marB="0" anchor="ctr"/>
                </a:tc>
                <a:tc>
                  <a:txBody>
                    <a:bodyPr/>
                    <a:lstStyle/>
                    <a:p>
                      <a:r>
                        <a:rPr lang="en-GB" sz="1600" dirty="0">
                          <a:solidFill>
                            <a:schemeClr val="tx1"/>
                          </a:solidFill>
                          <a:effectLst/>
                          <a:latin typeface="Fira Sans" panose="020B0503050000020004" pitchFamily="34" charset="0"/>
                        </a:rPr>
                        <a:t>CFI or TLI or comparable measure &gt;0.95 OR RMSEA &lt;0.06 OR SRMR &lt;0.08</a:t>
                      </a:r>
                    </a:p>
                  </a:txBody>
                  <a:tcPr marL="0" marR="0" marT="0" marB="0" anchor="ctr"/>
                </a:tc>
                <a:tc>
                  <a:txBody>
                    <a:bodyPr/>
                    <a:lstStyle/>
                    <a:p>
                      <a:pPr algn="ctr"/>
                      <a:r>
                        <a:rPr lang="en-GB" sz="1600">
                          <a:solidFill>
                            <a:schemeClr val="tx1"/>
                          </a:solidFill>
                          <a:effectLst/>
                          <a:latin typeface="Fira Sans" panose="020B0503050000020004" pitchFamily="34" charset="0"/>
                        </a:rPr>
                        <a:t>+</a:t>
                      </a:r>
                    </a:p>
                  </a:txBody>
                  <a:tcPr marL="0" marR="0" marT="0" marB="0" anchor="ctr"/>
                </a:tc>
                <a:tc>
                  <a:txBody>
                    <a:bodyPr/>
                    <a:lstStyle/>
                    <a:p>
                      <a:r>
                        <a:rPr lang="en-GB" sz="1600" dirty="0">
                          <a:solidFill>
                            <a:schemeClr val="tx1"/>
                          </a:solidFill>
                          <a:effectLst/>
                          <a:latin typeface="Fira Sans" panose="020B0503050000020004" pitchFamily="34" charset="0"/>
                        </a:rPr>
                        <a:t>CFI = 0.96; TLF = 0.97; RMSEA = 0.09; SRMR = 0.03</a:t>
                      </a:r>
                    </a:p>
                  </a:txBody>
                  <a:tcPr marL="0" marR="0" marT="0" marB="0" anchor="ctr"/>
                </a:tc>
                <a:extLst>
                  <a:ext uri="{0D108BD9-81ED-4DB2-BD59-A6C34878D82A}">
                    <a16:rowId xmlns:a16="http://schemas.microsoft.com/office/drawing/2014/main" val="3103821088"/>
                  </a:ext>
                </a:extLst>
              </a:tr>
              <a:tr h="927797">
                <a:tc gridSpan="2">
                  <a:txBody>
                    <a:bodyPr/>
                    <a:lstStyle/>
                    <a:p>
                      <a:pPr algn="ctr"/>
                      <a:r>
                        <a:rPr lang="en-GB" sz="1600" b="1" dirty="0">
                          <a:solidFill>
                            <a:schemeClr val="tx1"/>
                          </a:solidFill>
                          <a:effectLst/>
                          <a:latin typeface="Fira Sans" panose="020B0503050000020004" pitchFamily="34" charset="0"/>
                        </a:rPr>
                        <a:t>Internal consistency</a:t>
                      </a:r>
                    </a:p>
                  </a:txBody>
                  <a:tcPr marL="0" marR="0" marT="0" marB="0" anchor="ctr"/>
                </a:tc>
                <a:tc hMerge="1">
                  <a:txBody>
                    <a:bodyPr/>
                    <a:lstStyle/>
                    <a:p>
                      <a:endParaRPr lang="en-GB"/>
                    </a:p>
                  </a:txBody>
                  <a:tcPr/>
                </a:tc>
                <a:tc>
                  <a:txBody>
                    <a:bodyPr/>
                    <a:lstStyle/>
                    <a:p>
                      <a:r>
                        <a:rPr lang="en-GB" sz="1600">
                          <a:solidFill>
                            <a:schemeClr val="tx1"/>
                          </a:solidFill>
                          <a:effectLst/>
                          <a:latin typeface="Fira Sans" panose="020B0503050000020004" pitchFamily="34" charset="0"/>
                        </a:rPr>
                        <a:t>Person Separation Index ≥ 0.7</a:t>
                      </a:r>
                    </a:p>
                  </a:txBody>
                  <a:tcPr marL="0" marR="0" marT="0" marB="0" anchor="ctr"/>
                </a:tc>
                <a:tc>
                  <a:txBody>
                    <a:bodyPr/>
                    <a:lstStyle/>
                    <a:p>
                      <a:pPr algn="ctr"/>
                      <a:r>
                        <a:rPr lang="en-GB" sz="1600">
                          <a:solidFill>
                            <a:schemeClr val="tx1"/>
                          </a:solidFill>
                          <a:effectLst/>
                          <a:latin typeface="Fira Sans" panose="020B0503050000020004" pitchFamily="34" charset="0"/>
                        </a:rPr>
                        <a:t>+</a:t>
                      </a:r>
                    </a:p>
                  </a:txBody>
                  <a:tcPr marL="0" marR="0" marT="0" marB="0" anchor="ctr"/>
                </a:tc>
                <a:tc>
                  <a:txBody>
                    <a:bodyPr/>
                    <a:lstStyle/>
                    <a:p>
                      <a:r>
                        <a:rPr lang="en-GB" sz="1600">
                          <a:solidFill>
                            <a:schemeClr val="tx1"/>
                          </a:solidFill>
                          <a:effectLst/>
                          <a:latin typeface="Fira Sans" panose="020B0503050000020004" pitchFamily="34" charset="0"/>
                        </a:rPr>
                        <a:t>Person Separation Index = 0.89 </a:t>
                      </a:r>
                    </a:p>
                  </a:txBody>
                  <a:tcPr marL="0" marR="0" marT="0" marB="0" anchor="ctr"/>
                </a:tc>
                <a:extLst>
                  <a:ext uri="{0D108BD9-81ED-4DB2-BD59-A6C34878D82A}">
                    <a16:rowId xmlns:a16="http://schemas.microsoft.com/office/drawing/2014/main" val="4115361481"/>
                  </a:ext>
                </a:extLst>
              </a:tr>
              <a:tr h="615057">
                <a:tc gridSpan="2">
                  <a:txBody>
                    <a:bodyPr/>
                    <a:lstStyle/>
                    <a:p>
                      <a:pPr algn="ctr"/>
                      <a:r>
                        <a:rPr lang="en-GB" sz="1600" dirty="0">
                          <a:solidFill>
                            <a:schemeClr val="tx1"/>
                          </a:solidFill>
                          <a:effectLst/>
                          <a:latin typeface="Fira Sans" panose="020B0503050000020004" pitchFamily="34" charset="0"/>
                        </a:rPr>
                        <a:t>Hypothesis testing for </a:t>
                      </a:r>
                      <a:r>
                        <a:rPr lang="en-GB" sz="1600" b="1" dirty="0">
                          <a:solidFill>
                            <a:schemeClr val="tx1"/>
                          </a:solidFill>
                          <a:effectLst/>
                          <a:latin typeface="Fira Sans" panose="020B0503050000020004" pitchFamily="34" charset="0"/>
                        </a:rPr>
                        <a:t>construct validity</a:t>
                      </a:r>
                    </a:p>
                  </a:txBody>
                  <a:tcPr marL="0" marR="0" marT="0" marB="0" anchor="ctr"/>
                </a:tc>
                <a:tc hMerge="1">
                  <a:txBody>
                    <a:bodyPr/>
                    <a:lstStyle/>
                    <a:p>
                      <a:endParaRPr lang="en-GB"/>
                    </a:p>
                  </a:txBody>
                  <a:tcPr/>
                </a:tc>
                <a:tc>
                  <a:txBody>
                    <a:bodyPr/>
                    <a:lstStyle/>
                    <a:p>
                      <a:r>
                        <a:rPr lang="en-GB" sz="1600" dirty="0">
                          <a:solidFill>
                            <a:schemeClr val="tx1"/>
                          </a:solidFill>
                          <a:effectLst/>
                          <a:latin typeface="Fira Sans" panose="020B0503050000020004" pitchFamily="34" charset="0"/>
                        </a:rPr>
                        <a:t>75% of hypotheses met</a:t>
                      </a:r>
                    </a:p>
                  </a:txBody>
                  <a:tcPr marL="0" marR="0" marT="0" marB="0" anchor="ctr"/>
                </a:tc>
                <a:tc>
                  <a:txBody>
                    <a:bodyPr/>
                    <a:lstStyle/>
                    <a:p>
                      <a:pPr algn="ctr"/>
                      <a:r>
                        <a:rPr lang="en-GB" sz="1600">
                          <a:solidFill>
                            <a:schemeClr val="tx1"/>
                          </a:solidFill>
                          <a:effectLst/>
                          <a:latin typeface="Fira Sans" panose="020B0503050000020004" pitchFamily="34" charset="0"/>
                        </a:rPr>
                        <a:t>+</a:t>
                      </a:r>
                    </a:p>
                  </a:txBody>
                  <a:tcPr marL="0" marR="0" marT="0" marB="0" anchor="ctr"/>
                </a:tc>
                <a:tc>
                  <a:txBody>
                    <a:bodyPr/>
                    <a:lstStyle/>
                    <a:p>
                      <a:r>
                        <a:rPr lang="en-GB" sz="1600" dirty="0">
                          <a:solidFill>
                            <a:schemeClr val="tx1"/>
                          </a:solidFill>
                          <a:effectLst/>
                          <a:latin typeface="Fira Sans" panose="020B0503050000020004" pitchFamily="34" charset="0"/>
                        </a:rPr>
                        <a:t>76% of hypotheses met</a:t>
                      </a:r>
                    </a:p>
                  </a:txBody>
                  <a:tcPr marL="0" marR="0" marT="0" marB="0" anchor="ctr"/>
                </a:tc>
                <a:extLst>
                  <a:ext uri="{0D108BD9-81ED-4DB2-BD59-A6C34878D82A}">
                    <a16:rowId xmlns:a16="http://schemas.microsoft.com/office/drawing/2014/main" val="2724301252"/>
                  </a:ext>
                </a:extLst>
              </a:tr>
              <a:tr h="615057">
                <a:tc gridSpan="2">
                  <a:txBody>
                    <a:bodyPr/>
                    <a:lstStyle/>
                    <a:p>
                      <a:pPr algn="ctr" fontAlgn="ctr"/>
                      <a:r>
                        <a:rPr lang="en-GB" sz="1600" b="1" i="0" u="none" strike="noStrike" dirty="0">
                          <a:solidFill>
                            <a:schemeClr val="tx1"/>
                          </a:solidFill>
                          <a:effectLst/>
                          <a:latin typeface="Fira Sans" panose="020B0503050000020004" pitchFamily="34" charset="0"/>
                        </a:rPr>
                        <a:t>Test-retest reliability</a:t>
                      </a:r>
                    </a:p>
                  </a:txBody>
                  <a:tcPr marL="6350" marR="6350" marT="6350" marB="0" anchor="ctr"/>
                </a:tc>
                <a:tc hMerge="1">
                  <a:txBody>
                    <a:bodyPr/>
                    <a:lstStyle/>
                    <a:p>
                      <a:endParaRPr lang="en-GB"/>
                    </a:p>
                  </a:txBody>
                  <a:tcPr/>
                </a:tc>
                <a:tc>
                  <a:txBody>
                    <a:bodyPr/>
                    <a:lstStyle/>
                    <a:p>
                      <a:pPr algn="l" fontAlgn="ctr"/>
                      <a:r>
                        <a:rPr lang="en-US" sz="1600" b="0" i="0" u="none" strike="noStrike" dirty="0">
                          <a:solidFill>
                            <a:schemeClr val="tx1"/>
                          </a:solidFill>
                          <a:effectLst/>
                          <a:latin typeface="Fira Sans" panose="020B0503050000020004" pitchFamily="34" charset="0"/>
                        </a:rPr>
                        <a:t>ICC or weighted Kappa ≥ 0.70</a:t>
                      </a:r>
                    </a:p>
                  </a:txBody>
                  <a:tcPr marL="6350" marR="6350" marT="6350" marB="0" anchor="ctr"/>
                </a:tc>
                <a:tc>
                  <a:txBody>
                    <a:bodyPr/>
                    <a:lstStyle/>
                    <a:p>
                      <a:pPr algn="ctr" fontAlgn="ctr"/>
                      <a:r>
                        <a:rPr lang="en-GB" sz="1600" b="0" i="0" u="none" strike="noStrike" dirty="0">
                          <a:solidFill>
                            <a:schemeClr val="tx1"/>
                          </a:solidFill>
                          <a:effectLst/>
                          <a:latin typeface="Fira Sans" panose="020B0503050000020004" pitchFamily="34" charset="0"/>
                        </a:rPr>
                        <a:t>+</a:t>
                      </a:r>
                    </a:p>
                  </a:txBody>
                  <a:tcPr marL="6350" marR="6350" marT="6350" marB="0" anchor="ctr"/>
                </a:tc>
                <a:tc>
                  <a:txBody>
                    <a:bodyPr/>
                    <a:lstStyle/>
                    <a:p>
                      <a:pPr algn="l" fontAlgn="ctr"/>
                      <a:r>
                        <a:rPr lang="en-GB" sz="1600" b="0" i="0" u="none" strike="noStrike">
                          <a:solidFill>
                            <a:schemeClr val="tx1"/>
                          </a:solidFill>
                          <a:effectLst/>
                          <a:latin typeface="Fira Sans" panose="020B0503050000020004" pitchFamily="34" charset="0"/>
                        </a:rPr>
                        <a:t>ICC = 0.93</a:t>
                      </a:r>
                    </a:p>
                  </a:txBody>
                  <a:tcPr marL="6350" marR="6350" marT="6350" marB="0" anchor="ctr"/>
                </a:tc>
                <a:extLst>
                  <a:ext uri="{0D108BD9-81ED-4DB2-BD59-A6C34878D82A}">
                    <a16:rowId xmlns:a16="http://schemas.microsoft.com/office/drawing/2014/main" val="853488390"/>
                  </a:ext>
                </a:extLst>
              </a:tr>
              <a:tr h="615057">
                <a:tc gridSpan="2">
                  <a:txBody>
                    <a:bodyPr/>
                    <a:lstStyle/>
                    <a:p>
                      <a:pPr algn="ctr" fontAlgn="ctr"/>
                      <a:r>
                        <a:rPr lang="en-GB" sz="1600" b="1" i="0" u="none" strike="noStrike" dirty="0">
                          <a:solidFill>
                            <a:schemeClr val="tx1"/>
                          </a:solidFill>
                          <a:effectLst/>
                          <a:latin typeface="Fira Sans" panose="020B0503050000020004" pitchFamily="34" charset="0"/>
                        </a:rPr>
                        <a:t>Measurement error</a:t>
                      </a:r>
                    </a:p>
                  </a:txBody>
                  <a:tcPr marL="6350" marR="6350" marT="6350" marB="0" anchor="ctr"/>
                </a:tc>
                <a:tc hMerge="1">
                  <a:txBody>
                    <a:bodyPr/>
                    <a:lstStyle/>
                    <a:p>
                      <a:endParaRPr lang="en-GB"/>
                    </a:p>
                  </a:txBody>
                  <a:tcPr/>
                </a:tc>
                <a:tc>
                  <a:txBody>
                    <a:bodyPr/>
                    <a:lstStyle/>
                    <a:p>
                      <a:pPr algn="l" fontAlgn="ctr"/>
                      <a:r>
                        <a:rPr lang="en-GB" sz="1600" b="0" i="0" u="none" strike="noStrike" dirty="0">
                          <a:solidFill>
                            <a:schemeClr val="tx1"/>
                          </a:solidFill>
                          <a:effectLst/>
                          <a:latin typeface="Fira Sans" panose="020B0503050000020004" pitchFamily="34" charset="0"/>
                        </a:rPr>
                        <a:t>SDC or LoA &lt; MIC</a:t>
                      </a:r>
                    </a:p>
                  </a:txBody>
                  <a:tcPr marL="6350" marR="6350" marT="6350" marB="0" anchor="ctr"/>
                </a:tc>
                <a:tc>
                  <a:txBody>
                    <a:bodyPr/>
                    <a:lstStyle/>
                    <a:p>
                      <a:pPr algn="ctr" fontAlgn="ctr"/>
                      <a:r>
                        <a:rPr lang="en-GB" sz="1600" b="0" i="0" u="none" strike="noStrike" dirty="0">
                          <a:solidFill>
                            <a:schemeClr val="tx1"/>
                          </a:solidFill>
                          <a:effectLst/>
                          <a:latin typeface="Fira Sans" panose="020B0503050000020004" pitchFamily="34" charset="0"/>
                        </a:rPr>
                        <a:t>+</a:t>
                      </a:r>
                    </a:p>
                  </a:txBody>
                  <a:tcPr marL="6350" marR="6350" marT="6350" marB="0" anchor="ctr"/>
                </a:tc>
                <a:tc>
                  <a:txBody>
                    <a:bodyPr/>
                    <a:lstStyle/>
                    <a:p>
                      <a:pPr algn="l" fontAlgn="ctr"/>
                      <a:r>
                        <a:rPr lang="en-US" sz="1600" b="0" i="0" u="none" strike="noStrike" dirty="0">
                          <a:solidFill>
                            <a:schemeClr val="tx1"/>
                          </a:solidFill>
                          <a:effectLst/>
                          <a:latin typeface="Fira Sans" panose="020B0503050000020004" pitchFamily="34" charset="0"/>
                        </a:rPr>
                        <a:t>LoA = 1.30 &lt; MIC = 4.14</a:t>
                      </a:r>
                    </a:p>
                  </a:txBody>
                  <a:tcPr marL="6350" marR="6350" marT="6350" marB="0" anchor="ctr"/>
                </a:tc>
                <a:extLst>
                  <a:ext uri="{0D108BD9-81ED-4DB2-BD59-A6C34878D82A}">
                    <a16:rowId xmlns:a16="http://schemas.microsoft.com/office/drawing/2014/main" val="2342256769"/>
                  </a:ext>
                </a:extLst>
              </a:tr>
              <a:tr h="615057">
                <a:tc gridSpan="2">
                  <a:txBody>
                    <a:bodyPr/>
                    <a:lstStyle/>
                    <a:p>
                      <a:pPr algn="ctr" fontAlgn="ctr"/>
                      <a:r>
                        <a:rPr lang="en-GB" sz="1600" b="1" i="0" u="none" strike="noStrike" dirty="0">
                          <a:solidFill>
                            <a:schemeClr val="tx1"/>
                          </a:solidFill>
                          <a:effectLst/>
                          <a:latin typeface="Fira Sans" panose="020B0503050000020004" pitchFamily="34" charset="0"/>
                        </a:rPr>
                        <a:t>Responsiveness</a:t>
                      </a:r>
                    </a:p>
                  </a:txBody>
                  <a:tcPr marL="6350" marR="6350" marT="6350" marB="0" anchor="ctr"/>
                </a:tc>
                <a:tc hMerge="1">
                  <a:txBody>
                    <a:bodyPr/>
                    <a:lstStyle/>
                    <a:p>
                      <a:endParaRPr lang="en-GB"/>
                    </a:p>
                  </a:txBody>
                  <a:tcPr/>
                </a:tc>
                <a:tc>
                  <a:txBody>
                    <a:bodyPr/>
                    <a:lstStyle/>
                    <a:p>
                      <a:pPr algn="l" fontAlgn="ctr"/>
                      <a:r>
                        <a:rPr lang="en-US" sz="1600" b="0" i="0" u="none" strike="noStrike" dirty="0">
                          <a:solidFill>
                            <a:schemeClr val="tx1"/>
                          </a:solidFill>
                          <a:effectLst/>
                          <a:latin typeface="Fira Sans" panose="020B0503050000020004" pitchFamily="34" charset="0"/>
                        </a:rPr>
                        <a:t>The result is in accordance with the hypothesis OR AUC ≥ 0.70</a:t>
                      </a:r>
                    </a:p>
                  </a:txBody>
                  <a:tcPr marL="6350" marR="6350" marT="6350" marB="0" anchor="ctr"/>
                </a:tc>
                <a:tc>
                  <a:txBody>
                    <a:bodyPr/>
                    <a:lstStyle/>
                    <a:p>
                      <a:pPr algn="ctr" fontAlgn="ctr"/>
                      <a:r>
                        <a:rPr lang="en-GB" sz="1600" b="0" i="0" u="none" strike="noStrike" dirty="0">
                          <a:solidFill>
                            <a:schemeClr val="tx1"/>
                          </a:solidFill>
                          <a:effectLst/>
                          <a:latin typeface="Fira Sans" panose="020B0503050000020004" pitchFamily="34" charset="0"/>
                        </a:rPr>
                        <a:t>-</a:t>
                      </a:r>
                    </a:p>
                  </a:txBody>
                  <a:tcPr marL="6350" marR="6350" marT="6350" marB="0" anchor="ctr"/>
                </a:tc>
                <a:tc>
                  <a:txBody>
                    <a:bodyPr/>
                    <a:lstStyle/>
                    <a:p>
                      <a:pPr algn="l" fontAlgn="ctr"/>
                      <a:r>
                        <a:rPr lang="en-GB" sz="1600" b="0" i="0" u="none" strike="noStrike" dirty="0">
                          <a:solidFill>
                            <a:schemeClr val="tx1"/>
                          </a:solidFill>
                          <a:effectLst/>
                          <a:latin typeface="Fira Sans" panose="020B0503050000020004" pitchFamily="34" charset="0"/>
                        </a:rPr>
                        <a:t>0 hypotheses met</a:t>
                      </a:r>
                    </a:p>
                  </a:txBody>
                  <a:tcPr marL="6350" marR="6350" marT="6350" marB="0" anchor="ctr"/>
                </a:tc>
                <a:extLst>
                  <a:ext uri="{0D108BD9-81ED-4DB2-BD59-A6C34878D82A}">
                    <a16:rowId xmlns:a16="http://schemas.microsoft.com/office/drawing/2014/main" val="2216579025"/>
                  </a:ext>
                </a:extLst>
              </a:tr>
            </a:tbl>
          </a:graphicData>
        </a:graphic>
      </p:graphicFrame>
      <p:sp>
        <p:nvSpPr>
          <p:cNvPr id="3" name="TextBox 2">
            <a:extLst>
              <a:ext uri="{FF2B5EF4-FFF2-40B4-BE49-F238E27FC236}">
                <a16:creationId xmlns:a16="http://schemas.microsoft.com/office/drawing/2014/main" id="{E9EEE827-F7C9-C205-6B09-2FFA17B51596}"/>
              </a:ext>
            </a:extLst>
          </p:cNvPr>
          <p:cNvSpPr txBox="1"/>
          <p:nvPr/>
        </p:nvSpPr>
        <p:spPr>
          <a:xfrm>
            <a:off x="10280073" y="1997008"/>
            <a:ext cx="191192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t>“+” = sufficient</a:t>
            </a:r>
          </a:p>
          <a:p>
            <a:r>
              <a:rPr lang="en-GB" sz="1600" dirty="0"/>
              <a:t>” –“ = insufficient</a:t>
            </a:r>
          </a:p>
          <a:p>
            <a:r>
              <a:rPr lang="en-GB" sz="1600" dirty="0"/>
              <a:t>“?” = indeterminate</a:t>
            </a:r>
          </a:p>
        </p:txBody>
      </p:sp>
      <p:pic>
        <p:nvPicPr>
          <p:cNvPr id="11" name="Graphic 10" descr="Checkmark with solid fill">
            <a:extLst>
              <a:ext uri="{FF2B5EF4-FFF2-40B4-BE49-F238E27FC236}">
                <a16:creationId xmlns:a16="http://schemas.microsoft.com/office/drawing/2014/main" id="{AC000673-7CD2-BE81-D697-137F1C174A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25424" y="4904894"/>
            <a:ext cx="784706" cy="784706"/>
          </a:xfrm>
          <a:prstGeom prst="rect">
            <a:avLst/>
          </a:prstGeom>
        </p:spPr>
      </p:pic>
      <p:pic>
        <p:nvPicPr>
          <p:cNvPr id="12" name="Graphic 11" descr="Checkmark with solid fill">
            <a:extLst>
              <a:ext uri="{FF2B5EF4-FFF2-40B4-BE49-F238E27FC236}">
                <a16:creationId xmlns:a16="http://schemas.microsoft.com/office/drawing/2014/main" id="{BF080AAA-31FE-4D7F-F38B-0CEFA478B72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25424" y="4328337"/>
            <a:ext cx="784706" cy="784706"/>
          </a:xfrm>
          <a:prstGeom prst="rect">
            <a:avLst/>
          </a:prstGeom>
        </p:spPr>
      </p:pic>
      <p:pic>
        <p:nvPicPr>
          <p:cNvPr id="13" name="Graphic 12" descr="Checkmark with solid fill">
            <a:extLst>
              <a:ext uri="{FF2B5EF4-FFF2-40B4-BE49-F238E27FC236}">
                <a16:creationId xmlns:a16="http://schemas.microsoft.com/office/drawing/2014/main" id="{5B2D40A4-B17F-81F7-472E-96FBBE217F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25424" y="3687153"/>
            <a:ext cx="784706" cy="784706"/>
          </a:xfrm>
          <a:prstGeom prst="rect">
            <a:avLst/>
          </a:prstGeom>
        </p:spPr>
      </p:pic>
      <p:pic>
        <p:nvPicPr>
          <p:cNvPr id="14" name="Graphic 13" descr="Checkmark with solid fill">
            <a:extLst>
              <a:ext uri="{FF2B5EF4-FFF2-40B4-BE49-F238E27FC236}">
                <a16:creationId xmlns:a16="http://schemas.microsoft.com/office/drawing/2014/main" id="{F4138513-F833-84E8-1B0B-A88589F231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60110" y="2775450"/>
            <a:ext cx="784706" cy="784706"/>
          </a:xfrm>
          <a:prstGeom prst="rect">
            <a:avLst/>
          </a:prstGeom>
        </p:spPr>
      </p:pic>
      <p:pic>
        <p:nvPicPr>
          <p:cNvPr id="15" name="Graphic 14" descr="Checkmark with solid fill">
            <a:extLst>
              <a:ext uri="{FF2B5EF4-FFF2-40B4-BE49-F238E27FC236}">
                <a16:creationId xmlns:a16="http://schemas.microsoft.com/office/drawing/2014/main" id="{9E692FD7-EC4F-1ACF-9CD1-6DD9D005908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60110" y="1524616"/>
            <a:ext cx="784706" cy="784706"/>
          </a:xfrm>
          <a:prstGeom prst="rect">
            <a:avLst/>
          </a:prstGeom>
        </p:spPr>
      </p:pic>
      <p:pic>
        <p:nvPicPr>
          <p:cNvPr id="17" name="Graphic 16" descr="Question Mark with solid fill">
            <a:extLst>
              <a:ext uri="{FF2B5EF4-FFF2-40B4-BE49-F238E27FC236}">
                <a16:creationId xmlns:a16="http://schemas.microsoft.com/office/drawing/2014/main" id="{3C08C11A-C775-E565-1AC5-40523436426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94795" y="6255269"/>
            <a:ext cx="784706" cy="576079"/>
          </a:xfrm>
          <a:prstGeom prst="rect">
            <a:avLst/>
          </a:prstGeom>
        </p:spPr>
      </p:pic>
      <p:pic>
        <p:nvPicPr>
          <p:cNvPr id="2" name="Graphic 1" descr="Checkmark with solid fill">
            <a:extLst>
              <a:ext uri="{FF2B5EF4-FFF2-40B4-BE49-F238E27FC236}">
                <a16:creationId xmlns:a16="http://schemas.microsoft.com/office/drawing/2014/main" id="{DE7A75C9-F580-42D5-5B23-601D9BEE2D0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25424" y="5546078"/>
            <a:ext cx="784706" cy="784706"/>
          </a:xfrm>
          <a:prstGeom prst="rect">
            <a:avLst/>
          </a:prstGeom>
        </p:spPr>
      </p:pic>
      <p:sp>
        <p:nvSpPr>
          <p:cNvPr id="4" name="Oval 3">
            <a:extLst>
              <a:ext uri="{FF2B5EF4-FFF2-40B4-BE49-F238E27FC236}">
                <a16:creationId xmlns:a16="http://schemas.microsoft.com/office/drawing/2014/main" id="{F36E9263-C42E-6723-DC34-23493182AE70}"/>
              </a:ext>
            </a:extLst>
          </p:cNvPr>
          <p:cNvSpPr/>
          <p:nvPr/>
        </p:nvSpPr>
        <p:spPr>
          <a:xfrm>
            <a:off x="10975068" y="67990"/>
            <a:ext cx="1041960" cy="9342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CA">
              <a:solidFill>
                <a:prstClr val="white"/>
              </a:solidFill>
              <a:latin typeface="Calibri" panose="020F0502020204030204"/>
            </a:endParaRPr>
          </a:p>
        </p:txBody>
      </p:sp>
      <p:sp>
        <p:nvSpPr>
          <p:cNvPr id="6" name="TextBox 5">
            <a:extLst>
              <a:ext uri="{FF2B5EF4-FFF2-40B4-BE49-F238E27FC236}">
                <a16:creationId xmlns:a16="http://schemas.microsoft.com/office/drawing/2014/main" id="{DF46A4F9-EA6A-9871-E8B2-BB44E68684CC}"/>
              </a:ext>
            </a:extLst>
          </p:cNvPr>
          <p:cNvSpPr txBox="1"/>
          <p:nvPr/>
        </p:nvSpPr>
        <p:spPr>
          <a:xfrm>
            <a:off x="11084314" y="170893"/>
            <a:ext cx="885864" cy="830997"/>
          </a:xfrm>
          <a:prstGeom prst="rect">
            <a:avLst/>
          </a:prstGeom>
          <a:noFill/>
        </p:spPr>
        <p:txBody>
          <a:bodyPr wrap="square" rtlCol="0">
            <a:spAutoFit/>
          </a:bodyPr>
          <a:lstStyle/>
          <a:p>
            <a:pPr algn="ctr" defTabSz="914377">
              <a:defRPr/>
            </a:pPr>
            <a:r>
              <a:rPr lang="en-CA" sz="2400" dirty="0">
                <a:solidFill>
                  <a:schemeClr val="bg1"/>
                </a:solidFill>
                <a:latin typeface="Calibri" panose="020F0502020204030204"/>
              </a:rPr>
              <a:t>Study 6</a:t>
            </a:r>
          </a:p>
        </p:txBody>
      </p:sp>
    </p:spTree>
    <p:extLst>
      <p:ext uri="{BB962C8B-B14F-4D97-AF65-F5344CB8AC3E}">
        <p14:creationId xmlns:p14="http://schemas.microsoft.com/office/powerpoint/2010/main" val="4269120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Vaccination Thesis Defense by Slidesgo">
  <a:themeElements>
    <a:clrScheme name="Simple Light">
      <a:dk1>
        <a:srgbClr val="5E5E5E"/>
      </a:dk1>
      <a:lt1>
        <a:srgbClr val="FFFFFF"/>
      </a:lt1>
      <a:dk2>
        <a:srgbClr val="4CB997"/>
      </a:dk2>
      <a:lt2>
        <a:srgbClr val="51B3B4"/>
      </a:lt2>
      <a:accent1>
        <a:srgbClr val="7CD9D1"/>
      </a:accent1>
      <a:accent2>
        <a:srgbClr val="A2ECE0"/>
      </a:accent2>
      <a:accent3>
        <a:srgbClr val="FFCD5E"/>
      </a:accent3>
      <a:accent4>
        <a:srgbClr val="FCD892"/>
      </a:accent4>
      <a:accent5>
        <a:srgbClr val="DAF8FA"/>
      </a:accent5>
      <a:accent6>
        <a:srgbClr val="5DAFD9"/>
      </a:accent6>
      <a:hlink>
        <a:srgbClr val="61616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7ACDF1C997224C90DAE24E5EE25110" ma:contentTypeVersion="16" ma:contentTypeDescription="Create a new document." ma:contentTypeScope="" ma:versionID="a4936a8593272faee987f58ec127058b">
  <xsd:schema xmlns:xsd="http://www.w3.org/2001/XMLSchema" xmlns:xs="http://www.w3.org/2001/XMLSchema" xmlns:p="http://schemas.microsoft.com/office/2006/metadata/properties" xmlns:ns2="c86bdcdb-993f-4875-961d-b5342648966d" xmlns:ns3="465e835a-ee30-4300-bfdd-86f5d4238567" targetNamespace="http://schemas.microsoft.com/office/2006/metadata/properties" ma:root="true" ma:fieldsID="1281c6e045d897b043b7820eae03bf3d" ns2:_="" ns3:_="">
    <xsd:import namespace="c86bdcdb-993f-4875-961d-b5342648966d"/>
    <xsd:import namespace="465e835a-ee30-4300-bfdd-86f5d423856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6bdcdb-993f-4875-961d-b5342648966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f1b8f4f-fc01-40cc-9a42-188363966113}" ma:internalName="TaxCatchAll" ma:showField="CatchAllData" ma:web="c86bdcdb-993f-4875-961d-b5342648966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5e835a-ee30-4300-bfdd-86f5d423856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e29648-40b9-4f9e-a8a1-96e650a7d049"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86bdcdb-993f-4875-961d-b5342648966d" xsi:nil="true"/>
    <lcf76f155ced4ddcb4097134ff3c332f xmlns="465e835a-ee30-4300-bfdd-86f5d423856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5A1682-F1E9-46A4-A701-C1D067F2F9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6bdcdb-993f-4875-961d-b5342648966d"/>
    <ds:schemaRef ds:uri="465e835a-ee30-4300-bfdd-86f5d42385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DC392D-9459-458A-99DF-83978A6EC0C6}">
  <ds:schemaRefs>
    <ds:schemaRef ds:uri="http://schemas.microsoft.com/office/2006/documentManagement/types"/>
    <ds:schemaRef ds:uri="http://schemas.openxmlformats.org/package/2006/metadata/core-properties"/>
    <ds:schemaRef ds:uri="http://purl.org/dc/elements/1.1/"/>
    <ds:schemaRef ds:uri="c86bdcdb-993f-4875-961d-b5342648966d"/>
    <ds:schemaRef ds:uri="http://schemas.microsoft.com/office/2006/metadata/properties"/>
    <ds:schemaRef ds:uri="http://purl.org/dc/terms/"/>
    <ds:schemaRef ds:uri="http://schemas.microsoft.com/office/infopath/2007/PartnerControls"/>
    <ds:schemaRef ds:uri="465e835a-ee30-4300-bfdd-86f5d4238567"/>
    <ds:schemaRef ds:uri="http://www.w3.org/XML/1998/namespace"/>
    <ds:schemaRef ds:uri="http://purl.org/dc/dcmitype/"/>
  </ds:schemaRefs>
</ds:datastoreItem>
</file>

<file path=customXml/itemProps3.xml><?xml version="1.0" encoding="utf-8"?>
<ds:datastoreItem xmlns:ds="http://schemas.openxmlformats.org/officeDocument/2006/customXml" ds:itemID="{7F218089-EC63-4080-85FD-39C8C98A724A}">
  <ds:schemaRefs>
    <ds:schemaRef ds:uri="http://schemas.microsoft.com/sharepoint/v3/contenttype/forms"/>
  </ds:schemaRefs>
</ds:datastoreItem>
</file>

<file path=docMetadata/LabelInfo.xml><?xml version="1.0" encoding="utf-8"?>
<clbl:labelList xmlns:clbl="http://schemas.microsoft.com/office/2020/mipLabelMetadata">
  <clbl:label id="{bdb74b30-9568-4856-bdbf-06759778fcbc}" enabled="0" method="" siteId="{bdb74b30-9568-4856-bdbf-06759778fcbc}" removed="1"/>
</clbl:labelList>
</file>

<file path=docProps/app.xml><?xml version="1.0" encoding="utf-8"?>
<Properties xmlns="http://schemas.openxmlformats.org/officeDocument/2006/extended-properties" xmlns:vt="http://schemas.openxmlformats.org/officeDocument/2006/docPropsVTypes">
  <TotalTime>0</TotalTime>
  <Words>1996</Words>
  <Application>Microsoft Office PowerPoint</Application>
  <PresentationFormat>Widescreen</PresentationFormat>
  <Paragraphs>277</Paragraphs>
  <Slides>13</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Fira Sans</vt:lpstr>
      <vt:lpstr>Symbol</vt:lpstr>
      <vt:lpstr>Times New Roman</vt:lpstr>
      <vt:lpstr>Viga</vt:lpstr>
      <vt:lpstr>Vaccination Thesis Defense by Slidesgo</vt:lpstr>
      <vt:lpstr>Psychometric testing of the Patient-Reported Impact of Dermatological Diseases (PRIDD) measure</vt:lpstr>
      <vt:lpstr>PowerPoint Presentation</vt:lpstr>
      <vt:lpstr>The Patient-Reported Impact of Dermatological Diseases (PRIDD) measure</vt:lpstr>
      <vt:lpstr>Patient Inclusion in PRIDD development: 2490+ patients</vt:lpstr>
      <vt:lpstr>Conceptual framework of the impact of dermatological conditions</vt:lpstr>
      <vt:lpstr>Field test study</vt:lpstr>
      <vt:lpstr>Field testing: Results</vt:lpstr>
      <vt:lpstr>Psychometric testing</vt:lpstr>
      <vt:lpstr>PowerPoint Presentation</vt:lpstr>
      <vt:lpstr>Psychometric testing: Comparison of Measures</vt:lpstr>
      <vt:lpstr>PowerPoint Presentation</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Rachael Pattinson</dc:creator>
  <cp:lastModifiedBy>Rachael Pattinson</cp:lastModifiedBy>
  <cp:revision>9</cp:revision>
  <cp:lastPrinted>2023-07-03T10:51:22Z</cp:lastPrinted>
  <dcterms:created xsi:type="dcterms:W3CDTF">2022-02-28T15:09:40Z</dcterms:created>
  <dcterms:modified xsi:type="dcterms:W3CDTF">2023-07-03T10:51:24Z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0x0101001B7ACDF1C997224C90DAE24E5EE25110</vt:lpwstr>
  </property>
</Properties>
</file>