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2"/>
  </p:notesMasterIdLst>
  <p:sldIdLst>
    <p:sldId id="270" r:id="rId5"/>
    <p:sldId id="276" r:id="rId6"/>
    <p:sldId id="260" r:id="rId7"/>
    <p:sldId id="278" r:id="rId8"/>
    <p:sldId id="272" r:id="rId9"/>
    <p:sldId id="257" r:id="rId10"/>
    <p:sldId id="279" r:id="rId11"/>
    <p:sldId id="273" r:id="rId12"/>
    <p:sldId id="284" r:id="rId13"/>
    <p:sldId id="285" r:id="rId14"/>
    <p:sldId id="274" r:id="rId15"/>
    <p:sldId id="263" r:id="rId16"/>
    <p:sldId id="280" r:id="rId17"/>
    <p:sldId id="275" r:id="rId18"/>
    <p:sldId id="287" r:id="rId19"/>
    <p:sldId id="289" r:id="rId20"/>
    <p:sldId id="277" r:id="rId21"/>
  </p:sldIdLst>
  <p:sldSz cx="13716000" cy="17145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286000" rtl="0" fontAlgn="auto" latinLnBrk="0" hangingPunct="0">
      <a:lnSpc>
        <a:spcPct val="90000"/>
      </a:lnSpc>
      <a:spcBef>
        <a:spcPts val="0"/>
      </a:spcBef>
      <a:spcAft>
        <a:spcPts val="0"/>
      </a:spcAft>
      <a:buClrTx/>
      <a:buSzTx/>
      <a:buFontTx/>
      <a:buNone/>
      <a:tabLst/>
      <a:defRPr kumimoji="0" sz="8000" b="0" i="0" u="none" strike="noStrike" cap="none" spc="-399" normalizeH="0" baseline="0">
        <a:ln>
          <a:noFill/>
        </a:ln>
        <a:solidFill>
          <a:srgbClr val="FFFFFF"/>
        </a:solidFill>
        <a:effectLst/>
        <a:uFillTx/>
        <a:latin typeface="+mj-lt"/>
        <a:ea typeface="+mj-ea"/>
        <a:cs typeface="+mj-cs"/>
        <a:sym typeface="Helvetica"/>
      </a:defRPr>
    </a:lvl1pPr>
    <a:lvl2pPr marL="0" marR="0" indent="0" algn="l" defTabSz="2286000" rtl="0" fontAlgn="auto" latinLnBrk="0" hangingPunct="0">
      <a:lnSpc>
        <a:spcPct val="90000"/>
      </a:lnSpc>
      <a:spcBef>
        <a:spcPts val="0"/>
      </a:spcBef>
      <a:spcAft>
        <a:spcPts val="0"/>
      </a:spcAft>
      <a:buClrTx/>
      <a:buSzTx/>
      <a:buFontTx/>
      <a:buNone/>
      <a:tabLst/>
      <a:defRPr kumimoji="0" sz="8000" b="0" i="0" u="none" strike="noStrike" cap="none" spc="-399" normalizeH="0" baseline="0">
        <a:ln>
          <a:noFill/>
        </a:ln>
        <a:solidFill>
          <a:srgbClr val="FFFFFF"/>
        </a:solidFill>
        <a:effectLst/>
        <a:uFillTx/>
        <a:latin typeface="+mj-lt"/>
        <a:ea typeface="+mj-ea"/>
        <a:cs typeface="+mj-cs"/>
        <a:sym typeface="Helvetica"/>
      </a:defRPr>
    </a:lvl2pPr>
    <a:lvl3pPr marL="0" marR="0" indent="0" algn="l" defTabSz="2286000" rtl="0" fontAlgn="auto" latinLnBrk="0" hangingPunct="0">
      <a:lnSpc>
        <a:spcPct val="90000"/>
      </a:lnSpc>
      <a:spcBef>
        <a:spcPts val="0"/>
      </a:spcBef>
      <a:spcAft>
        <a:spcPts val="0"/>
      </a:spcAft>
      <a:buClrTx/>
      <a:buSzTx/>
      <a:buFontTx/>
      <a:buNone/>
      <a:tabLst/>
      <a:defRPr kumimoji="0" sz="8000" b="0" i="0" u="none" strike="noStrike" cap="none" spc="-399" normalizeH="0" baseline="0">
        <a:ln>
          <a:noFill/>
        </a:ln>
        <a:solidFill>
          <a:srgbClr val="FFFFFF"/>
        </a:solidFill>
        <a:effectLst/>
        <a:uFillTx/>
        <a:latin typeface="+mj-lt"/>
        <a:ea typeface="+mj-ea"/>
        <a:cs typeface="+mj-cs"/>
        <a:sym typeface="Helvetica"/>
      </a:defRPr>
    </a:lvl3pPr>
    <a:lvl4pPr marL="0" marR="0" indent="0" algn="l" defTabSz="2286000" rtl="0" fontAlgn="auto" latinLnBrk="0" hangingPunct="0">
      <a:lnSpc>
        <a:spcPct val="90000"/>
      </a:lnSpc>
      <a:spcBef>
        <a:spcPts val="0"/>
      </a:spcBef>
      <a:spcAft>
        <a:spcPts val="0"/>
      </a:spcAft>
      <a:buClrTx/>
      <a:buSzTx/>
      <a:buFontTx/>
      <a:buNone/>
      <a:tabLst/>
      <a:defRPr kumimoji="0" sz="8000" b="0" i="0" u="none" strike="noStrike" cap="none" spc="-399" normalizeH="0" baseline="0">
        <a:ln>
          <a:noFill/>
        </a:ln>
        <a:solidFill>
          <a:srgbClr val="FFFFFF"/>
        </a:solidFill>
        <a:effectLst/>
        <a:uFillTx/>
        <a:latin typeface="+mj-lt"/>
        <a:ea typeface="+mj-ea"/>
        <a:cs typeface="+mj-cs"/>
        <a:sym typeface="Helvetica"/>
      </a:defRPr>
    </a:lvl4pPr>
    <a:lvl5pPr marL="0" marR="0" indent="0" algn="l" defTabSz="2286000" rtl="0" fontAlgn="auto" latinLnBrk="0" hangingPunct="0">
      <a:lnSpc>
        <a:spcPct val="90000"/>
      </a:lnSpc>
      <a:spcBef>
        <a:spcPts val="0"/>
      </a:spcBef>
      <a:spcAft>
        <a:spcPts val="0"/>
      </a:spcAft>
      <a:buClrTx/>
      <a:buSzTx/>
      <a:buFontTx/>
      <a:buNone/>
      <a:tabLst/>
      <a:defRPr kumimoji="0" sz="8000" b="0" i="0" u="none" strike="noStrike" cap="none" spc="-399" normalizeH="0" baseline="0">
        <a:ln>
          <a:noFill/>
        </a:ln>
        <a:solidFill>
          <a:srgbClr val="FFFFFF"/>
        </a:solidFill>
        <a:effectLst/>
        <a:uFillTx/>
        <a:latin typeface="+mj-lt"/>
        <a:ea typeface="+mj-ea"/>
        <a:cs typeface="+mj-cs"/>
        <a:sym typeface="Helvetica"/>
      </a:defRPr>
    </a:lvl5pPr>
    <a:lvl6pPr marL="0" marR="0" indent="0" algn="l" defTabSz="2286000" rtl="0" fontAlgn="auto" latinLnBrk="0" hangingPunct="0">
      <a:lnSpc>
        <a:spcPct val="90000"/>
      </a:lnSpc>
      <a:spcBef>
        <a:spcPts val="0"/>
      </a:spcBef>
      <a:spcAft>
        <a:spcPts val="0"/>
      </a:spcAft>
      <a:buClrTx/>
      <a:buSzTx/>
      <a:buFontTx/>
      <a:buNone/>
      <a:tabLst/>
      <a:defRPr kumimoji="0" sz="8000" b="0" i="0" u="none" strike="noStrike" cap="none" spc="-399" normalizeH="0" baseline="0">
        <a:ln>
          <a:noFill/>
        </a:ln>
        <a:solidFill>
          <a:srgbClr val="FFFFFF"/>
        </a:solidFill>
        <a:effectLst/>
        <a:uFillTx/>
        <a:latin typeface="+mj-lt"/>
        <a:ea typeface="+mj-ea"/>
        <a:cs typeface="+mj-cs"/>
        <a:sym typeface="Helvetica"/>
      </a:defRPr>
    </a:lvl6pPr>
    <a:lvl7pPr marL="0" marR="0" indent="0" algn="l" defTabSz="2286000" rtl="0" fontAlgn="auto" latinLnBrk="0" hangingPunct="0">
      <a:lnSpc>
        <a:spcPct val="90000"/>
      </a:lnSpc>
      <a:spcBef>
        <a:spcPts val="0"/>
      </a:spcBef>
      <a:spcAft>
        <a:spcPts val="0"/>
      </a:spcAft>
      <a:buClrTx/>
      <a:buSzTx/>
      <a:buFontTx/>
      <a:buNone/>
      <a:tabLst/>
      <a:defRPr kumimoji="0" sz="8000" b="0" i="0" u="none" strike="noStrike" cap="none" spc="-399" normalizeH="0" baseline="0">
        <a:ln>
          <a:noFill/>
        </a:ln>
        <a:solidFill>
          <a:srgbClr val="FFFFFF"/>
        </a:solidFill>
        <a:effectLst/>
        <a:uFillTx/>
        <a:latin typeface="+mj-lt"/>
        <a:ea typeface="+mj-ea"/>
        <a:cs typeface="+mj-cs"/>
        <a:sym typeface="Helvetica"/>
      </a:defRPr>
    </a:lvl7pPr>
    <a:lvl8pPr marL="0" marR="0" indent="0" algn="l" defTabSz="2286000" rtl="0" fontAlgn="auto" latinLnBrk="0" hangingPunct="0">
      <a:lnSpc>
        <a:spcPct val="90000"/>
      </a:lnSpc>
      <a:spcBef>
        <a:spcPts val="0"/>
      </a:spcBef>
      <a:spcAft>
        <a:spcPts val="0"/>
      </a:spcAft>
      <a:buClrTx/>
      <a:buSzTx/>
      <a:buFontTx/>
      <a:buNone/>
      <a:tabLst/>
      <a:defRPr kumimoji="0" sz="8000" b="0" i="0" u="none" strike="noStrike" cap="none" spc="-399" normalizeH="0" baseline="0">
        <a:ln>
          <a:noFill/>
        </a:ln>
        <a:solidFill>
          <a:srgbClr val="FFFFFF"/>
        </a:solidFill>
        <a:effectLst/>
        <a:uFillTx/>
        <a:latin typeface="+mj-lt"/>
        <a:ea typeface="+mj-ea"/>
        <a:cs typeface="+mj-cs"/>
        <a:sym typeface="Helvetica"/>
      </a:defRPr>
    </a:lvl8pPr>
    <a:lvl9pPr marL="0" marR="0" indent="0" algn="l" defTabSz="2286000" rtl="0" fontAlgn="auto" latinLnBrk="0" hangingPunct="0">
      <a:lnSpc>
        <a:spcPct val="90000"/>
      </a:lnSpc>
      <a:spcBef>
        <a:spcPts val="0"/>
      </a:spcBef>
      <a:spcAft>
        <a:spcPts val="0"/>
      </a:spcAft>
      <a:buClrTx/>
      <a:buSzTx/>
      <a:buFontTx/>
      <a:buNone/>
      <a:tabLst/>
      <a:defRPr kumimoji="0" sz="8000" b="0" i="0" u="none" strike="noStrike" cap="none" spc="-399" normalizeH="0" baseline="0">
        <a:ln>
          <a:noFill/>
        </a:ln>
        <a:solidFill>
          <a:srgbClr val="FFFFFF"/>
        </a:solidFill>
        <a:effectLst/>
        <a:uFillTx/>
        <a:latin typeface="+mj-lt"/>
        <a:ea typeface="+mj-ea"/>
        <a:cs typeface="+mj-cs"/>
        <a:sym typeface="Helvetica"/>
      </a:defRPr>
    </a:lvl9pPr>
  </p:defaultTextStyle>
  <p:extLst>
    <p:ext uri="{521415D9-36F7-43E2-AB2F-B90AF26B5E84}">
      <p14:sectionLst xmlns:p14="http://schemas.microsoft.com/office/powerpoint/2010/main">
        <p14:section name="Frontmatter" id="{0581EFEE-1475-469C-B10D-19EBAA7D95ED}">
          <p14:sldIdLst>
            <p14:sldId id="270"/>
            <p14:sldId id="276"/>
          </p14:sldIdLst>
        </p14:section>
        <p14:section name="Asset 1" id="{483C9D96-27CB-45ED-9958-8DA6C1ADE804}">
          <p14:sldIdLst>
            <p14:sldId id="260"/>
            <p14:sldId id="278"/>
            <p14:sldId id="272"/>
          </p14:sldIdLst>
        </p14:section>
        <p14:section name="Asset 2" id="{70B18133-2A05-48C2-A355-C3B7A418457D}">
          <p14:sldIdLst>
            <p14:sldId id="257"/>
            <p14:sldId id="279"/>
            <p14:sldId id="273"/>
          </p14:sldIdLst>
        </p14:section>
        <p14:section name="Asset 3" id="{8834B7A0-38EF-4538-B17D-427EA18A350B}">
          <p14:sldIdLst>
            <p14:sldId id="284"/>
            <p14:sldId id="285"/>
            <p14:sldId id="274"/>
          </p14:sldIdLst>
        </p14:section>
        <p14:section name="Asset 4" id="{B88799F7-67A7-47C0-B5BF-12AD3ECDFCFB}">
          <p14:sldIdLst>
            <p14:sldId id="263"/>
            <p14:sldId id="280"/>
            <p14:sldId id="275"/>
          </p14:sldIdLst>
        </p14:section>
        <p14:section name="Additional blank assets" id="{E583EFBD-D1F0-40FC-9428-30BD5D8C96CD}">
          <p14:sldIdLst>
            <p14:sldId id="287"/>
            <p14:sldId id="289"/>
          </p14:sldIdLst>
        </p14:section>
        <p14:section name="Backcover" id="{27B211A2-C31A-49C9-92DA-44C95BA0D0D3}">
          <p14:sldIdLst>
            <p14:sldId id="277"/>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5270734-CCE6-7F5D-A3B1-A6BE06B03296}" name="Jody Tate" initials="JT" userId="S::jody.tate@hpolicy.com::26b11be5-8a94-46c0-b29d-ed0db0eb42e6" providerId="AD"/>
  <p188:author id="{AE81BA8C-4121-56C7-8D3E-9740650D0549}" name="Mo Forman" initials="MF" userId="S::mo.forman@hpolicy.com::96d319b3-61b1-4fa0-8b70-8ce2f0da41c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43500"/>
    <a:srgbClr val="49411A"/>
    <a:srgbClr val="685E2E"/>
    <a:srgbClr val="EAC770"/>
    <a:srgbClr val="E1B39F"/>
    <a:srgbClr val="D89E84"/>
    <a:srgbClr val="CB7F5D"/>
    <a:srgbClr val="681E00"/>
    <a:srgbClr val="623420"/>
    <a:srgbClr val="AF5D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2BFC68-8F2A-410B-BB1E-68DD16FFF901}" v="3" dt="2026-07-21T16:48:09.957"/>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FFF"/>
          </a:solidFill>
        </a:fill>
      </a:tcStyle>
    </a:wholeTbl>
    <a:band2H>
      <a:tcTxStyle/>
      <a:tcStyle>
        <a:tcBdr/>
        <a:fill>
          <a:solidFill>
            <a:srgbClr val="E6F0FF"/>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1F0CC"/>
          </a:solidFill>
        </a:fill>
      </a:tcStyle>
    </a:wholeTbl>
    <a:band2H>
      <a:tcTxStyle/>
      <a:tcStyle>
        <a:tcBdr/>
        <a:fill>
          <a:solidFill>
            <a:srgbClr val="EAF8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9D1E1"/>
          </a:solidFill>
        </a:fill>
      </a:tcStyle>
    </a:wholeTbl>
    <a:band2H>
      <a:tcTxStyle/>
      <a:tcStyle>
        <a:tcBdr/>
        <a:fill>
          <a:solidFill>
            <a:srgbClr val="FCE9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60"/>
  </p:normalViewPr>
  <p:slideViewPr>
    <p:cSldViewPr snapToGrid="0">
      <p:cViewPr varScale="1">
        <p:scale>
          <a:sx n="32" d="100"/>
          <a:sy n="32" d="100"/>
        </p:scale>
        <p:origin x="1596" y="114"/>
      </p:cViewPr>
      <p:guideLst/>
    </p:cSldViewPr>
  </p:slideViewPr>
  <p:notesTextViewPr>
    <p:cViewPr>
      <p:scale>
        <a:sx n="1" d="1"/>
        <a:sy n="1" d="1"/>
      </p:scale>
      <p:origin x="0" y="0"/>
    </p:cViewPr>
  </p:notesTextViewPr>
  <p:sorterViewPr>
    <p:cViewPr>
      <p:scale>
        <a:sx n="90" d="100"/>
        <a:sy n="90" d="100"/>
      </p:scale>
      <p:origin x="0" y="-977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asset 1">
    <p:spTree>
      <p:nvGrpSpPr>
        <p:cNvPr id="1" name=""/>
        <p:cNvGrpSpPr/>
        <p:nvPr/>
      </p:nvGrpSpPr>
      <p:grpSpPr>
        <a:xfrm>
          <a:off x="0" y="0"/>
          <a:ext cx="0" cy="0"/>
          <a:chOff x="0" y="0"/>
          <a:chExt cx="0" cy="0"/>
        </a:xfrm>
      </p:grpSpPr>
      <p:sp>
        <p:nvSpPr>
          <p:cNvPr id="3" name="Develop national plans  that ensure comprehensive,  person-centred care  for people living  with skin conditions.">
            <a:extLst>
              <a:ext uri="{FF2B5EF4-FFF2-40B4-BE49-F238E27FC236}">
                <a16:creationId xmlns:a16="http://schemas.microsoft.com/office/drawing/2014/main" id="{595A5199-D8AF-CE91-C721-20CD245DB20B}"/>
              </a:ext>
            </a:extLst>
          </p:cNvPr>
          <p:cNvSpPr/>
          <p:nvPr userDrawn="1"/>
        </p:nvSpPr>
        <p:spPr>
          <a:xfrm>
            <a:off x="0" y="0"/>
            <a:ext cx="13715999" cy="17145000"/>
          </a:xfrm>
          <a:prstGeom prst="roundRect">
            <a:avLst>
              <a:gd name="adj" fmla="val 0"/>
            </a:avLst>
          </a:prstGeom>
          <a:solidFill>
            <a:srgbClr val="A7974B"/>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p>
            <a:pPr algn="ctr">
              <a:lnSpc>
                <a:spcPct val="100000"/>
              </a:lnSpc>
              <a:spcBef>
                <a:spcPts val="2500"/>
              </a:spcBef>
            </a:pPr>
            <a:endParaRPr dirty="0">
              <a:latin typeface="Segoe UI Variable Display" pitchFamily="2" charset="0"/>
            </a:endParaRPr>
          </a:p>
        </p:txBody>
      </p:sp>
      <p:pic>
        <p:nvPicPr>
          <p:cNvPr id="16" name="Picture 15">
            <a:extLst>
              <a:ext uri="{FF2B5EF4-FFF2-40B4-BE49-F238E27FC236}">
                <a16:creationId xmlns:a16="http://schemas.microsoft.com/office/drawing/2014/main" id="{A5CEF13F-C1A0-37AE-EE0D-95D82EEADF45}"/>
              </a:ext>
            </a:extLst>
          </p:cNvPr>
          <p:cNvPicPr>
            <a:picLocks noChangeAspect="1"/>
          </p:cNvPicPr>
          <p:nvPr userDrawn="1"/>
        </p:nvPicPr>
        <p:blipFill>
          <a:blip r:embed="rId2">
            <a:alphaModFix amt="15000"/>
            <a:extLst>
              <a:ext uri="{28A0092B-C50C-407E-A947-70E740481C1C}">
                <a14:useLocalDpi xmlns:a14="http://schemas.microsoft.com/office/drawing/2010/main" val="0"/>
              </a:ext>
            </a:extLst>
          </a:blip>
          <a:stretch>
            <a:fillRect/>
          </a:stretch>
        </p:blipFill>
        <p:spPr>
          <a:xfrm>
            <a:off x="-2945255" y="81592"/>
            <a:ext cx="13715999" cy="10876883"/>
          </a:xfrm>
          <a:prstGeom prst="rect">
            <a:avLst/>
          </a:prstGeom>
        </p:spPr>
      </p:pic>
      <p:sp>
        <p:nvSpPr>
          <p:cNvPr id="7" name="GET INVOLVED Hold your government accountable">
            <a:extLst>
              <a:ext uri="{FF2B5EF4-FFF2-40B4-BE49-F238E27FC236}">
                <a16:creationId xmlns:a16="http://schemas.microsoft.com/office/drawing/2014/main" id="{97F30199-E395-1959-4667-A7CFE737FC27}"/>
              </a:ext>
            </a:extLst>
          </p:cNvPr>
          <p:cNvSpPr/>
          <p:nvPr userDrawn="1"/>
        </p:nvSpPr>
        <p:spPr>
          <a:xfrm>
            <a:off x="-1236772" y="9739984"/>
            <a:ext cx="13244288" cy="3738013"/>
          </a:xfrm>
          <a:prstGeom prst="roundRect">
            <a:avLst>
              <a:gd name="adj" fmla="val 13331"/>
            </a:avLst>
          </a:prstGeom>
          <a:solidFill>
            <a:srgbClr val="E5CF65"/>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p>
            <a:pPr algn="ctr">
              <a:lnSpc>
                <a:spcPct val="100000"/>
              </a:lnSpc>
              <a:spcBef>
                <a:spcPts val="2500"/>
              </a:spcBef>
              <a:defRPr sz="6800" spc="-340"/>
            </a:pPr>
            <a:endParaRPr lang="en-GB" sz="6200" spc="-310" dirty="0">
              <a:latin typeface="Segoe UI Variable Display" pitchFamily="2" charset="0"/>
            </a:endParaRPr>
          </a:p>
        </p:txBody>
      </p:sp>
      <p:pic>
        <p:nvPicPr>
          <p:cNvPr id="9" name="WSHC_brown.png">
            <a:extLst>
              <a:ext uri="{FF2B5EF4-FFF2-40B4-BE49-F238E27FC236}">
                <a16:creationId xmlns:a16="http://schemas.microsoft.com/office/drawing/2014/main" id="{5E445801-BE1A-01CB-A703-09FEE127BCAC}"/>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48378" y="14289582"/>
            <a:ext cx="4117456" cy="2433306"/>
          </a:xfrm>
          <a:prstGeom prst="rect">
            <a:avLst/>
          </a:prstGeom>
          <a:ln w="12700">
            <a:miter lim="400000"/>
          </a:ln>
        </p:spPr>
      </p:pic>
    </p:spTree>
    <p:extLst>
      <p:ext uri="{BB962C8B-B14F-4D97-AF65-F5344CB8AC3E}">
        <p14:creationId xmlns:p14="http://schemas.microsoft.com/office/powerpoint/2010/main" val="3270677146"/>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Blank asset 5b (for translations)">
    <p:spTree>
      <p:nvGrpSpPr>
        <p:cNvPr id="1" name=""/>
        <p:cNvGrpSpPr/>
        <p:nvPr/>
      </p:nvGrpSpPr>
      <p:grpSpPr>
        <a:xfrm>
          <a:off x="0" y="0"/>
          <a:ext cx="0" cy="0"/>
          <a:chOff x="0" y="0"/>
          <a:chExt cx="0" cy="0"/>
        </a:xfrm>
      </p:grpSpPr>
      <p:sp>
        <p:nvSpPr>
          <p:cNvPr id="3" name="Develop national plans  that ensure comprehensive,  person-centred care  for people living  with skin conditions.">
            <a:extLst>
              <a:ext uri="{FF2B5EF4-FFF2-40B4-BE49-F238E27FC236}">
                <a16:creationId xmlns:a16="http://schemas.microsoft.com/office/drawing/2014/main" id="{595A5199-D8AF-CE91-C721-20CD245DB20B}"/>
              </a:ext>
            </a:extLst>
          </p:cNvPr>
          <p:cNvSpPr/>
          <p:nvPr userDrawn="1"/>
        </p:nvSpPr>
        <p:spPr>
          <a:xfrm>
            <a:off x="0" y="0"/>
            <a:ext cx="13715999" cy="17145000"/>
          </a:xfrm>
          <a:prstGeom prst="roundRect">
            <a:avLst>
              <a:gd name="adj" fmla="val 0"/>
            </a:avLst>
          </a:prstGeom>
          <a:solidFill>
            <a:srgbClr val="62342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ctr">
              <a:lnSpc>
                <a:spcPct val="100000"/>
              </a:lnSpc>
              <a:spcBef>
                <a:spcPts val="2500"/>
              </a:spcBef>
            </a:pPr>
            <a:endParaRPr dirty="0">
              <a:latin typeface="Segoe UI Variable Display" pitchFamily="2" charset="0"/>
            </a:endParaRPr>
          </a:p>
        </p:txBody>
      </p:sp>
      <p:sp>
        <p:nvSpPr>
          <p:cNvPr id="7" name="GET INVOLVED Hold your government accountable">
            <a:extLst>
              <a:ext uri="{FF2B5EF4-FFF2-40B4-BE49-F238E27FC236}">
                <a16:creationId xmlns:a16="http://schemas.microsoft.com/office/drawing/2014/main" id="{97F30199-E395-1959-4667-A7CFE737FC27}"/>
              </a:ext>
            </a:extLst>
          </p:cNvPr>
          <p:cNvSpPr/>
          <p:nvPr userDrawn="1"/>
        </p:nvSpPr>
        <p:spPr>
          <a:xfrm>
            <a:off x="-1236772" y="9739984"/>
            <a:ext cx="13244288" cy="3738013"/>
          </a:xfrm>
          <a:prstGeom prst="roundRect">
            <a:avLst>
              <a:gd name="adj" fmla="val 13331"/>
            </a:avLst>
          </a:prstGeom>
          <a:solidFill>
            <a:srgbClr val="CB7F5D"/>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ctr">
              <a:lnSpc>
                <a:spcPct val="100000"/>
              </a:lnSpc>
              <a:spcBef>
                <a:spcPts val="2500"/>
              </a:spcBef>
              <a:defRPr sz="6800" spc="-340"/>
            </a:pPr>
            <a:endParaRPr lang="en-GB" sz="6200" spc="-310" dirty="0">
              <a:latin typeface="Segoe UI Variable Display" pitchFamily="2" charset="0"/>
            </a:endParaRPr>
          </a:p>
        </p:txBody>
      </p:sp>
      <p:pic>
        <p:nvPicPr>
          <p:cNvPr id="9" name="WSHC_brown.png">
            <a:extLst>
              <a:ext uri="{FF2B5EF4-FFF2-40B4-BE49-F238E27FC236}">
                <a16:creationId xmlns:a16="http://schemas.microsoft.com/office/drawing/2014/main" id="{5E445801-BE1A-01CB-A703-09FEE127BCA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648378" y="14289582"/>
            <a:ext cx="4117456" cy="2433306"/>
          </a:xfrm>
          <a:prstGeom prst="rect">
            <a:avLst/>
          </a:prstGeom>
          <a:ln w="12700">
            <a:miter lim="400000"/>
          </a:ln>
        </p:spPr>
      </p:pic>
      <p:sp>
        <p:nvSpPr>
          <p:cNvPr id="6" name="Text Placeholder 5">
            <a:extLst>
              <a:ext uri="{FF2B5EF4-FFF2-40B4-BE49-F238E27FC236}">
                <a16:creationId xmlns:a16="http://schemas.microsoft.com/office/drawing/2014/main" id="{20B9A3DB-3A0C-AC6C-E3AC-7066FFBAF0C0}"/>
              </a:ext>
            </a:extLst>
          </p:cNvPr>
          <p:cNvSpPr>
            <a:spLocks noGrp="1"/>
          </p:cNvSpPr>
          <p:nvPr>
            <p:ph type="body" sz="quarter" idx="11" hasCustomPrompt="1"/>
          </p:nvPr>
        </p:nvSpPr>
        <p:spPr>
          <a:xfrm>
            <a:off x="1395413" y="745411"/>
            <a:ext cx="11607380" cy="1526841"/>
          </a:xfrm>
          <a:prstGeom prst="rect">
            <a:avLst/>
          </a:prstGeom>
        </p:spPr>
        <p:txBody>
          <a:bodyPr/>
          <a:lstStyle>
            <a:lvl1pPr algn="r">
              <a:defRPr sz="9600" b="1">
                <a:solidFill>
                  <a:srgbClr val="E1B39F"/>
                </a:solidFill>
                <a:latin typeface="Trade Gothic Next HvyCd" panose="020F0502020204030204" pitchFamily="34" charset="0"/>
              </a:defRPr>
            </a:lvl1pPr>
            <a:lvl2pPr>
              <a:defRPr sz="8000" b="1">
                <a:latin typeface="Trade Gothic Next HvyCd" panose="020F0502020204030204" pitchFamily="34" charset="0"/>
              </a:defRPr>
            </a:lvl2pPr>
            <a:lvl3pPr>
              <a:defRPr sz="8000" b="1">
                <a:latin typeface="Trade Gothic Next HvyCd" panose="020F0502020204030204" pitchFamily="34" charset="0"/>
              </a:defRPr>
            </a:lvl3pPr>
            <a:lvl4pPr>
              <a:defRPr sz="8000" b="1">
                <a:latin typeface="Trade Gothic Next HvyCd" panose="020F0502020204030204" pitchFamily="34" charset="0"/>
              </a:defRPr>
            </a:lvl4pPr>
            <a:lvl5pPr>
              <a:defRPr sz="8000" b="1">
                <a:latin typeface="Trade Gothic Next HvyCd" panose="020F0502020204030204" pitchFamily="34" charset="0"/>
              </a:defRPr>
            </a:lvl5pPr>
          </a:lstStyle>
          <a:p>
            <a:pPr lvl="0"/>
            <a:r>
              <a:rPr lang="en-US" dirty="0"/>
              <a:t>CLICK TO EDIT</a:t>
            </a:r>
            <a:endParaRPr lang="en-GB" dirty="0"/>
          </a:p>
        </p:txBody>
      </p:sp>
      <p:sp>
        <p:nvSpPr>
          <p:cNvPr id="10" name="Text Placeholder 9">
            <a:extLst>
              <a:ext uri="{FF2B5EF4-FFF2-40B4-BE49-F238E27FC236}">
                <a16:creationId xmlns:a16="http://schemas.microsoft.com/office/drawing/2014/main" id="{10D5DD51-7E21-8BF7-0F7B-575B5632E420}"/>
              </a:ext>
            </a:extLst>
          </p:cNvPr>
          <p:cNvSpPr>
            <a:spLocks noGrp="1"/>
          </p:cNvSpPr>
          <p:nvPr>
            <p:ph type="body" sz="quarter" idx="12" hasCustomPrompt="1"/>
          </p:nvPr>
        </p:nvSpPr>
        <p:spPr>
          <a:xfrm>
            <a:off x="4043363" y="3556943"/>
            <a:ext cx="8959850" cy="4659313"/>
          </a:xfrm>
          <a:prstGeom prst="rect">
            <a:avLst/>
          </a:prstGeom>
        </p:spPr>
        <p:txBody>
          <a:bodyPr/>
          <a:lstStyle>
            <a:lvl1pPr algn="r">
              <a:defRPr sz="11500" b="0">
                <a:solidFill>
                  <a:schemeClr val="bg1"/>
                </a:solidFill>
              </a:defRPr>
            </a:lvl1pPr>
          </a:lstStyle>
          <a:p>
            <a:pPr lvl="0"/>
            <a:r>
              <a:rPr lang="en-US" dirty="0"/>
              <a:t>Click to edit text</a:t>
            </a:r>
          </a:p>
        </p:txBody>
      </p:sp>
      <p:sp>
        <p:nvSpPr>
          <p:cNvPr id="12" name="Text Placeholder 11">
            <a:extLst>
              <a:ext uri="{FF2B5EF4-FFF2-40B4-BE49-F238E27FC236}">
                <a16:creationId xmlns:a16="http://schemas.microsoft.com/office/drawing/2014/main" id="{3AF994B1-4ABC-15EA-1640-0F3E93C8B93F}"/>
              </a:ext>
            </a:extLst>
          </p:cNvPr>
          <p:cNvSpPr>
            <a:spLocks noGrp="1"/>
          </p:cNvSpPr>
          <p:nvPr>
            <p:ph type="body" sz="quarter" idx="13" hasCustomPrompt="1"/>
          </p:nvPr>
        </p:nvSpPr>
        <p:spPr>
          <a:xfrm>
            <a:off x="648378" y="10106025"/>
            <a:ext cx="10791147" cy="2816225"/>
          </a:xfrm>
          <a:prstGeom prst="rect">
            <a:avLst/>
          </a:prstGeom>
        </p:spPr>
        <p:txBody>
          <a:bodyPr/>
          <a:lstStyle>
            <a:lvl1pPr>
              <a:defRPr sz="6200">
                <a:solidFill>
                  <a:schemeClr val="bg1"/>
                </a:solidFill>
              </a:defRPr>
            </a:lvl1pPr>
            <a:lvl2pPr>
              <a:defRPr sz="6200">
                <a:solidFill>
                  <a:srgbClr val="685E2E"/>
                </a:solidFill>
              </a:defRPr>
            </a:lvl2pPr>
            <a:lvl3pPr>
              <a:defRPr sz="6200">
                <a:solidFill>
                  <a:srgbClr val="685E2E"/>
                </a:solidFill>
              </a:defRPr>
            </a:lvl3pPr>
            <a:lvl4pPr>
              <a:defRPr sz="6200">
                <a:solidFill>
                  <a:srgbClr val="685E2E"/>
                </a:solidFill>
              </a:defRPr>
            </a:lvl4pPr>
            <a:lvl5pPr>
              <a:defRPr sz="6200">
                <a:solidFill>
                  <a:srgbClr val="685E2E"/>
                </a:solidFill>
              </a:defRPr>
            </a:lvl5pPr>
          </a:lstStyle>
          <a:p>
            <a:pPr lvl="0"/>
            <a:r>
              <a:rPr lang="en-US" dirty="0"/>
              <a:t>Click to edit text</a:t>
            </a:r>
          </a:p>
        </p:txBody>
      </p:sp>
    </p:spTree>
    <p:extLst>
      <p:ext uri="{BB962C8B-B14F-4D97-AF65-F5344CB8AC3E}">
        <p14:creationId xmlns:p14="http://schemas.microsoft.com/office/powerpoint/2010/main" val="1198231739"/>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Asset 6">
    <p:spTree>
      <p:nvGrpSpPr>
        <p:cNvPr id="1" name=""/>
        <p:cNvGrpSpPr/>
        <p:nvPr/>
      </p:nvGrpSpPr>
      <p:grpSpPr>
        <a:xfrm>
          <a:off x="0" y="0"/>
          <a:ext cx="0" cy="0"/>
          <a:chOff x="0" y="0"/>
          <a:chExt cx="0" cy="0"/>
        </a:xfrm>
      </p:grpSpPr>
      <p:sp>
        <p:nvSpPr>
          <p:cNvPr id="13" name="01"/>
          <p:cNvSpPr txBox="1">
            <a:spLocks noGrp="1"/>
          </p:cNvSpPr>
          <p:nvPr>
            <p:ph type="sldNum" sz="quarter" idx="2"/>
          </p:nvPr>
        </p:nvSpPr>
        <p:spPr>
          <a:xfrm>
            <a:off x="6658024" y="11197828"/>
            <a:ext cx="394594" cy="411163"/>
          </a:xfrm>
          <a:prstGeom prst="rect">
            <a:avLst/>
          </a:prstGeom>
        </p:spPr>
        <p:txBody>
          <a:bodyPr/>
          <a:lstStyle/>
          <a:p>
            <a:fld id="{86CB4B4D-7CA3-9044-876B-883B54F8677D}" type="slidenum">
              <a:t>‹#›</a:t>
            </a:fld>
            <a:endParaRPr dirty="0"/>
          </a:p>
        </p:txBody>
      </p:sp>
      <p:sp>
        <p:nvSpPr>
          <p:cNvPr id="3" name="Develop national plans  that ensure comprehensive,  person-centred care  for people living  with skin conditions.">
            <a:extLst>
              <a:ext uri="{FF2B5EF4-FFF2-40B4-BE49-F238E27FC236}">
                <a16:creationId xmlns:a16="http://schemas.microsoft.com/office/drawing/2014/main" id="{595A5199-D8AF-CE91-C721-20CD245DB20B}"/>
              </a:ext>
            </a:extLst>
          </p:cNvPr>
          <p:cNvSpPr/>
          <p:nvPr userDrawn="1"/>
        </p:nvSpPr>
        <p:spPr>
          <a:xfrm>
            <a:off x="0" y="0"/>
            <a:ext cx="13715999" cy="17145000"/>
          </a:xfrm>
          <a:prstGeom prst="roundRect">
            <a:avLst>
              <a:gd name="adj" fmla="val 0"/>
            </a:avLst>
          </a:prstGeom>
          <a:solidFill>
            <a:srgbClr val="49411A"/>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ctr">
              <a:lnSpc>
                <a:spcPct val="100000"/>
              </a:lnSpc>
              <a:spcBef>
                <a:spcPts val="2500"/>
              </a:spcBef>
            </a:pPr>
            <a:endParaRPr dirty="0">
              <a:latin typeface="Segoe UI Variable Display" pitchFamily="2" charset="0"/>
            </a:endParaRPr>
          </a:p>
        </p:txBody>
      </p:sp>
      <p:sp>
        <p:nvSpPr>
          <p:cNvPr id="7" name="GET INVOLVED Hold your government accountable">
            <a:extLst>
              <a:ext uri="{FF2B5EF4-FFF2-40B4-BE49-F238E27FC236}">
                <a16:creationId xmlns:a16="http://schemas.microsoft.com/office/drawing/2014/main" id="{97F30199-E395-1959-4667-A7CFE737FC27}"/>
              </a:ext>
            </a:extLst>
          </p:cNvPr>
          <p:cNvSpPr/>
          <p:nvPr userDrawn="1"/>
        </p:nvSpPr>
        <p:spPr>
          <a:xfrm>
            <a:off x="-1236772" y="9739984"/>
            <a:ext cx="13244288" cy="3738013"/>
          </a:xfrm>
          <a:prstGeom prst="roundRect">
            <a:avLst>
              <a:gd name="adj" fmla="val 13331"/>
            </a:avLst>
          </a:prstGeom>
          <a:solidFill>
            <a:srgbClr val="BB8D1B"/>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ctr">
              <a:lnSpc>
                <a:spcPct val="100000"/>
              </a:lnSpc>
              <a:spcBef>
                <a:spcPts val="2500"/>
              </a:spcBef>
              <a:defRPr sz="6800" spc="-340"/>
            </a:pPr>
            <a:endParaRPr lang="en-GB" sz="6200" spc="-310" dirty="0">
              <a:latin typeface="Segoe UI Variable Display" pitchFamily="2" charset="0"/>
            </a:endParaRPr>
          </a:p>
        </p:txBody>
      </p:sp>
      <p:pic>
        <p:nvPicPr>
          <p:cNvPr id="9" name="WSHC_brown.png">
            <a:extLst>
              <a:ext uri="{FF2B5EF4-FFF2-40B4-BE49-F238E27FC236}">
                <a16:creationId xmlns:a16="http://schemas.microsoft.com/office/drawing/2014/main" id="{5E445801-BE1A-01CB-A703-09FEE127BCA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648378" y="14289582"/>
            <a:ext cx="4117456" cy="2433306"/>
          </a:xfrm>
          <a:prstGeom prst="rect">
            <a:avLst/>
          </a:prstGeom>
          <a:ln w="12700">
            <a:miter lim="400000"/>
          </a:ln>
        </p:spPr>
      </p:pic>
      <p:sp>
        <p:nvSpPr>
          <p:cNvPr id="2" name="Text Placeholder 5">
            <a:extLst>
              <a:ext uri="{FF2B5EF4-FFF2-40B4-BE49-F238E27FC236}">
                <a16:creationId xmlns:a16="http://schemas.microsoft.com/office/drawing/2014/main" id="{F596E5D2-4527-C308-5147-BC61F2DB310B}"/>
              </a:ext>
            </a:extLst>
          </p:cNvPr>
          <p:cNvSpPr>
            <a:spLocks noGrp="1"/>
          </p:cNvSpPr>
          <p:nvPr>
            <p:ph type="body" sz="quarter" idx="11" hasCustomPrompt="1"/>
          </p:nvPr>
        </p:nvSpPr>
        <p:spPr>
          <a:xfrm>
            <a:off x="1395413" y="745411"/>
            <a:ext cx="11607380" cy="1526841"/>
          </a:xfrm>
          <a:prstGeom prst="rect">
            <a:avLst/>
          </a:prstGeom>
        </p:spPr>
        <p:txBody>
          <a:bodyPr/>
          <a:lstStyle>
            <a:lvl1pPr algn="r">
              <a:defRPr sz="9600" b="1">
                <a:solidFill>
                  <a:srgbClr val="EAC770"/>
                </a:solidFill>
                <a:latin typeface="Trade Gothic Next HvyCd" panose="020F0502020204030204" pitchFamily="34" charset="0"/>
              </a:defRPr>
            </a:lvl1pPr>
            <a:lvl2pPr>
              <a:defRPr sz="8000" b="1">
                <a:latin typeface="Trade Gothic Next HvyCd" panose="020F0502020204030204" pitchFamily="34" charset="0"/>
              </a:defRPr>
            </a:lvl2pPr>
            <a:lvl3pPr>
              <a:defRPr sz="8000" b="1">
                <a:latin typeface="Trade Gothic Next HvyCd" panose="020F0502020204030204" pitchFamily="34" charset="0"/>
              </a:defRPr>
            </a:lvl3pPr>
            <a:lvl4pPr>
              <a:defRPr sz="8000" b="1">
                <a:latin typeface="Trade Gothic Next HvyCd" panose="020F0502020204030204" pitchFamily="34" charset="0"/>
              </a:defRPr>
            </a:lvl4pPr>
            <a:lvl5pPr>
              <a:defRPr sz="8000" b="1">
                <a:latin typeface="Trade Gothic Next HvyCd" panose="020F0502020204030204" pitchFamily="34" charset="0"/>
              </a:defRPr>
            </a:lvl5pPr>
          </a:lstStyle>
          <a:p>
            <a:pPr lvl="0"/>
            <a:r>
              <a:rPr lang="en-US" dirty="0"/>
              <a:t>CLICK TO EDIT</a:t>
            </a:r>
            <a:endParaRPr lang="en-GB" dirty="0"/>
          </a:p>
        </p:txBody>
      </p:sp>
      <p:sp>
        <p:nvSpPr>
          <p:cNvPr id="6" name="Text Placeholder 9">
            <a:extLst>
              <a:ext uri="{FF2B5EF4-FFF2-40B4-BE49-F238E27FC236}">
                <a16:creationId xmlns:a16="http://schemas.microsoft.com/office/drawing/2014/main" id="{74A0237C-86A3-089B-7606-2B067EF72BFE}"/>
              </a:ext>
            </a:extLst>
          </p:cNvPr>
          <p:cNvSpPr>
            <a:spLocks noGrp="1"/>
          </p:cNvSpPr>
          <p:nvPr>
            <p:ph type="body" sz="quarter" idx="12" hasCustomPrompt="1"/>
          </p:nvPr>
        </p:nvSpPr>
        <p:spPr>
          <a:xfrm>
            <a:off x="4043363" y="3556943"/>
            <a:ext cx="8959850" cy="4659313"/>
          </a:xfrm>
          <a:prstGeom prst="rect">
            <a:avLst/>
          </a:prstGeom>
        </p:spPr>
        <p:txBody>
          <a:bodyPr/>
          <a:lstStyle>
            <a:lvl1pPr algn="r">
              <a:defRPr sz="11500" b="0">
                <a:solidFill>
                  <a:schemeClr val="bg1"/>
                </a:solidFill>
              </a:defRPr>
            </a:lvl1pPr>
          </a:lstStyle>
          <a:p>
            <a:pPr lvl="0"/>
            <a:r>
              <a:rPr lang="en-US" dirty="0"/>
              <a:t>Click to edit text</a:t>
            </a:r>
          </a:p>
        </p:txBody>
      </p:sp>
      <p:sp>
        <p:nvSpPr>
          <p:cNvPr id="8" name="Text Placeholder 11">
            <a:extLst>
              <a:ext uri="{FF2B5EF4-FFF2-40B4-BE49-F238E27FC236}">
                <a16:creationId xmlns:a16="http://schemas.microsoft.com/office/drawing/2014/main" id="{9F06EF6E-CBDD-320B-1052-CFE2D921DD25}"/>
              </a:ext>
            </a:extLst>
          </p:cNvPr>
          <p:cNvSpPr>
            <a:spLocks noGrp="1"/>
          </p:cNvSpPr>
          <p:nvPr>
            <p:ph type="body" sz="quarter" idx="13" hasCustomPrompt="1"/>
          </p:nvPr>
        </p:nvSpPr>
        <p:spPr>
          <a:xfrm>
            <a:off x="648378" y="10200877"/>
            <a:ext cx="10791147" cy="2816225"/>
          </a:xfrm>
          <a:prstGeom prst="rect">
            <a:avLst/>
          </a:prstGeom>
        </p:spPr>
        <p:txBody>
          <a:bodyPr/>
          <a:lstStyle>
            <a:lvl1pPr>
              <a:defRPr sz="6200">
                <a:solidFill>
                  <a:schemeClr val="bg1"/>
                </a:solidFill>
              </a:defRPr>
            </a:lvl1pPr>
            <a:lvl2pPr>
              <a:defRPr sz="6200">
                <a:solidFill>
                  <a:srgbClr val="685E2E"/>
                </a:solidFill>
              </a:defRPr>
            </a:lvl2pPr>
            <a:lvl3pPr>
              <a:defRPr sz="6200">
                <a:solidFill>
                  <a:srgbClr val="685E2E"/>
                </a:solidFill>
              </a:defRPr>
            </a:lvl3pPr>
            <a:lvl4pPr>
              <a:defRPr sz="6200">
                <a:solidFill>
                  <a:srgbClr val="685E2E"/>
                </a:solidFill>
              </a:defRPr>
            </a:lvl4pPr>
            <a:lvl5pPr>
              <a:defRPr sz="6200">
                <a:solidFill>
                  <a:srgbClr val="685E2E"/>
                </a:solidFill>
              </a:defRPr>
            </a:lvl5pPr>
          </a:lstStyle>
          <a:p>
            <a:pPr lvl="0"/>
            <a:r>
              <a:rPr lang="en-US" dirty="0"/>
              <a:t>Click to edit text</a:t>
            </a:r>
          </a:p>
        </p:txBody>
      </p:sp>
    </p:spTree>
    <p:extLst>
      <p:ext uri="{BB962C8B-B14F-4D97-AF65-F5344CB8AC3E}">
        <p14:creationId xmlns:p14="http://schemas.microsoft.com/office/powerpoint/2010/main" val="881405072"/>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2EA97C3-79DB-4654-EC75-84D2298D9A49}"/>
              </a:ext>
            </a:extLst>
          </p:cNvPr>
          <p:cNvSpPr/>
          <p:nvPr userDrawn="1"/>
        </p:nvSpPr>
        <p:spPr>
          <a:xfrm>
            <a:off x="0" y="0"/>
            <a:ext cx="13716000" cy="17145000"/>
          </a:xfrm>
          <a:prstGeom prst="rect">
            <a:avLst/>
          </a:prstGeom>
          <a:gradFill flip="none" rotWithShape="1">
            <a:gsLst>
              <a:gs pos="27000">
                <a:srgbClr val="49411A"/>
              </a:gs>
              <a:gs pos="0">
                <a:srgbClr val="685E2E">
                  <a:shade val="30000"/>
                  <a:satMod val="115000"/>
                </a:srgbClr>
              </a:gs>
              <a:gs pos="52000">
                <a:srgbClr val="685E2E">
                  <a:shade val="67500"/>
                  <a:satMod val="115000"/>
                </a:srgbClr>
              </a:gs>
              <a:gs pos="100000">
                <a:srgbClr val="BB8D1B"/>
              </a:gs>
            </a:gsLst>
            <a:lin ang="5400000" scaled="1"/>
            <a:tileRect/>
          </a:gra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031875" rtl="0" fontAlgn="auto" latinLnBrk="0" hangingPunct="0">
              <a:lnSpc>
                <a:spcPct val="100000"/>
              </a:lnSpc>
              <a:spcBef>
                <a:spcPts val="0"/>
              </a:spcBef>
              <a:spcAft>
                <a:spcPts val="0"/>
              </a:spcAft>
              <a:buClrTx/>
              <a:buSzTx/>
              <a:buFontTx/>
              <a:buNone/>
              <a:tabLst/>
            </a:pPr>
            <a:endParaRPr kumimoji="0" lang="en-GB" sz="3400" b="1" i="0" u="none" strike="noStrike" cap="none" spc="0" normalizeH="0" baseline="0">
              <a:ln>
                <a:noFill/>
              </a:ln>
              <a:solidFill>
                <a:srgbClr val="000000"/>
              </a:solidFill>
              <a:effectLst/>
              <a:uFillTx/>
              <a:latin typeface="+mj-lt"/>
              <a:ea typeface="+mj-ea"/>
              <a:cs typeface="+mj-cs"/>
              <a:sym typeface="Helvetica"/>
            </a:endParaRPr>
          </a:p>
        </p:txBody>
      </p:sp>
      <p:sp>
        <p:nvSpPr>
          <p:cNvPr id="3" name="TextBox 2">
            <a:extLst>
              <a:ext uri="{FF2B5EF4-FFF2-40B4-BE49-F238E27FC236}">
                <a16:creationId xmlns:a16="http://schemas.microsoft.com/office/drawing/2014/main" id="{1C261995-1B7C-A9E2-2B69-6749A9C869DA}"/>
              </a:ext>
            </a:extLst>
          </p:cNvPr>
          <p:cNvSpPr txBox="1"/>
          <p:nvPr userDrawn="1"/>
        </p:nvSpPr>
        <p:spPr>
          <a:xfrm>
            <a:off x="1684421" y="2918067"/>
            <a:ext cx="10178716" cy="658045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431" tIns="21431" rIns="21431" bIns="21431" numCol="1" spcCol="38100" rtlCol="0" anchor="ctr">
            <a:spAutoFit/>
          </a:bodyPr>
          <a:lstStyle/>
          <a:p>
            <a:pPr marL="0" marR="0" indent="0" algn="l" defTabSz="2286000" rtl="0" fontAlgn="auto" latinLnBrk="0" hangingPunct="0">
              <a:lnSpc>
                <a:spcPct val="90000"/>
              </a:lnSpc>
              <a:spcBef>
                <a:spcPts val="0"/>
              </a:spcBef>
              <a:spcAft>
                <a:spcPts val="0"/>
              </a:spcAft>
              <a:buClrTx/>
              <a:buSzTx/>
              <a:buFontTx/>
              <a:buNone/>
              <a:tabLst/>
            </a:pPr>
            <a:r>
              <a:rPr kumimoji="0" lang="en-GB" sz="7200" b="0" i="0" u="none" strike="noStrike" cap="none" spc="-399" normalizeH="0" baseline="0" dirty="0">
                <a:ln>
                  <a:noFill/>
                </a:ln>
                <a:solidFill>
                  <a:srgbClr val="FFFFFF"/>
                </a:solidFill>
                <a:effectLst/>
                <a:uFillTx/>
                <a:latin typeface="Trade Gothic Next Cond" panose="020B0506040303020004" pitchFamily="34" charset="0"/>
                <a:ea typeface="+mj-ea"/>
                <a:cs typeface="+mj-cs"/>
                <a:sym typeface="Helvetica"/>
              </a:rPr>
              <a:t>WORLD SKIN HEALTH COALITION</a:t>
            </a:r>
          </a:p>
          <a:p>
            <a:pPr marL="0" marR="0" indent="0" algn="l" defTabSz="2286000" rtl="0" fontAlgn="auto" latinLnBrk="0" hangingPunct="0">
              <a:lnSpc>
                <a:spcPct val="90000"/>
              </a:lnSpc>
              <a:spcBef>
                <a:spcPts val="0"/>
              </a:spcBef>
              <a:spcAft>
                <a:spcPts val="0"/>
              </a:spcAft>
              <a:buClrTx/>
              <a:buSzTx/>
              <a:buFontTx/>
              <a:buNone/>
              <a:tabLst/>
            </a:pPr>
            <a:endParaRPr kumimoji="0" lang="en-GB" sz="8000" b="0" i="0" u="none" strike="noStrike" cap="none" spc="-399" normalizeH="0" baseline="0" dirty="0">
              <a:ln>
                <a:noFill/>
              </a:ln>
              <a:solidFill>
                <a:srgbClr val="FFFFFF"/>
              </a:solidFill>
              <a:effectLst/>
              <a:uFillTx/>
              <a:latin typeface="Segoe UI Variable Display" pitchFamily="2" charset="0"/>
              <a:ea typeface="+mj-ea"/>
              <a:cs typeface="+mj-cs"/>
              <a:sym typeface="Helvetica"/>
            </a:endParaRPr>
          </a:p>
          <a:p>
            <a:pPr marL="0" marR="0" indent="0" algn="l" defTabSz="2286000" rtl="0" fontAlgn="auto" latinLnBrk="0" hangingPunct="0">
              <a:lnSpc>
                <a:spcPct val="90000"/>
              </a:lnSpc>
              <a:spcBef>
                <a:spcPts val="0"/>
              </a:spcBef>
              <a:spcAft>
                <a:spcPts val="0"/>
              </a:spcAft>
              <a:buClrTx/>
              <a:buSzTx/>
              <a:buFontTx/>
              <a:buNone/>
              <a:tabLst/>
            </a:pPr>
            <a:r>
              <a:rPr kumimoji="0" lang="en-GB" sz="8000" b="1" i="0" u="none" strike="noStrike" cap="none" spc="-399" normalizeH="0" baseline="0" dirty="0">
                <a:ln>
                  <a:noFill/>
                </a:ln>
                <a:solidFill>
                  <a:srgbClr val="FFFFFF"/>
                </a:solidFill>
                <a:effectLst/>
                <a:uFillTx/>
                <a:latin typeface="Segoe UI Variable Display" pitchFamily="2" charset="0"/>
                <a:ea typeface="+mj-ea"/>
                <a:cs typeface="+mj-cs"/>
                <a:sym typeface="Helvetica"/>
              </a:rPr>
              <a:t>Social media toolkit </a:t>
            </a:r>
            <a:br>
              <a:rPr kumimoji="0" lang="en-GB" sz="8000" b="1" i="0" u="none" strike="noStrike" cap="none" spc="-399" normalizeH="0" baseline="0" dirty="0">
                <a:ln>
                  <a:noFill/>
                </a:ln>
                <a:solidFill>
                  <a:srgbClr val="FFFFFF"/>
                </a:solidFill>
                <a:effectLst/>
                <a:uFillTx/>
                <a:latin typeface="Segoe UI Variable Display" pitchFamily="2" charset="0"/>
                <a:ea typeface="+mj-ea"/>
                <a:cs typeface="+mj-cs"/>
                <a:sym typeface="Helvetica"/>
              </a:rPr>
            </a:br>
            <a:r>
              <a:rPr kumimoji="0" lang="en-GB" sz="8000" b="0" i="0" u="none" strike="noStrike" cap="none" spc="-399" normalizeH="0" baseline="0" dirty="0">
                <a:ln>
                  <a:noFill/>
                </a:ln>
                <a:solidFill>
                  <a:srgbClr val="FFFFFF"/>
                </a:solidFill>
                <a:effectLst/>
                <a:uFillTx/>
                <a:latin typeface="Segoe UI Variable Display" pitchFamily="2" charset="0"/>
                <a:ea typeface="+mj-ea"/>
                <a:cs typeface="+mj-cs"/>
                <a:sym typeface="Helvetica"/>
              </a:rPr>
              <a:t>for the World Health Assembly (WHA) Skin Diseases Resolution</a:t>
            </a:r>
          </a:p>
        </p:txBody>
      </p:sp>
      <p:pic>
        <p:nvPicPr>
          <p:cNvPr id="5" name="Picture 4">
            <a:extLst>
              <a:ext uri="{FF2B5EF4-FFF2-40B4-BE49-F238E27FC236}">
                <a16:creationId xmlns:a16="http://schemas.microsoft.com/office/drawing/2014/main" id="{15A89EF8-AE0A-3E3B-3327-A3CE7966DB3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63454" y="14037749"/>
            <a:ext cx="4322439" cy="2554445"/>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ow to use this toolkit (populated)">
    <p:spTree>
      <p:nvGrpSpPr>
        <p:cNvPr id="1" name=""/>
        <p:cNvGrpSpPr/>
        <p:nvPr/>
      </p:nvGrpSpPr>
      <p:grpSpPr>
        <a:xfrm>
          <a:off x="0" y="0"/>
          <a:ext cx="0" cy="0"/>
          <a:chOff x="0" y="0"/>
          <a:chExt cx="0" cy="0"/>
        </a:xfrm>
      </p:grpSpPr>
      <p:pic>
        <p:nvPicPr>
          <p:cNvPr id="6" name="WSHC_brown.png" descr="WSHC_brown.png">
            <a:extLst>
              <a:ext uri="{FF2B5EF4-FFF2-40B4-BE49-F238E27FC236}">
                <a16:creationId xmlns:a16="http://schemas.microsoft.com/office/drawing/2014/main" id="{8DD59AC5-3998-43D3-89FC-C2989E1F43E2}"/>
              </a:ext>
            </a:extLst>
          </p:cNvPr>
          <p:cNvPicPr>
            <a:picLocks noChangeAspect="1"/>
          </p:cNvPicPr>
          <p:nvPr userDrawn="1"/>
        </p:nvPicPr>
        <p:blipFill>
          <a:blip r:embed="rId2"/>
          <a:stretch>
            <a:fillRect/>
          </a:stretch>
        </p:blipFill>
        <p:spPr>
          <a:xfrm>
            <a:off x="10130588" y="14788723"/>
            <a:ext cx="3342659" cy="1818407"/>
          </a:xfrm>
          <a:prstGeom prst="rect">
            <a:avLst/>
          </a:prstGeom>
          <a:ln w="12700">
            <a:miter lim="400000"/>
          </a:ln>
        </p:spPr>
      </p:pic>
      <p:sp>
        <p:nvSpPr>
          <p:cNvPr id="9" name="TextBox 8">
            <a:extLst>
              <a:ext uri="{FF2B5EF4-FFF2-40B4-BE49-F238E27FC236}">
                <a16:creationId xmlns:a16="http://schemas.microsoft.com/office/drawing/2014/main" id="{A77C8BB7-4338-D10A-0023-37492E6943E7}"/>
              </a:ext>
            </a:extLst>
          </p:cNvPr>
          <p:cNvSpPr txBox="1"/>
          <p:nvPr userDrawn="1"/>
        </p:nvSpPr>
        <p:spPr>
          <a:xfrm>
            <a:off x="935665" y="2749428"/>
            <a:ext cx="12119882" cy="1383167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431" tIns="21431" rIns="21431" bIns="21431" numCol="1" spcCol="38100" rtlCol="0" anchor="ctr">
            <a:spAutoFit/>
          </a:bodyPr>
          <a:lstStyle/>
          <a:p>
            <a:pPr>
              <a:lnSpc>
                <a:spcPct val="100000"/>
              </a:lnSpc>
            </a:pPr>
            <a:r>
              <a:rPr lang="en-US" sz="2800" spc="0" dirty="0">
                <a:solidFill>
                  <a:srgbClr val="685E2E"/>
                </a:solidFill>
                <a:latin typeface="Segoe UI Variable Display" pitchFamily="2" charset="0"/>
              </a:rPr>
              <a:t>This social media toolkit has been developed to help you share posts about the importance of implementing the WHA Resolution on Skin Diseases. The toolkit includes:</a:t>
            </a:r>
            <a:br>
              <a:rPr lang="en-US" sz="2800" spc="0" dirty="0">
                <a:solidFill>
                  <a:srgbClr val="685E2E"/>
                </a:solidFill>
                <a:latin typeface="Segoe UI Variable Display" pitchFamily="2" charset="0"/>
              </a:rPr>
            </a:br>
            <a:endParaRPr lang="en-US" sz="2800" spc="0" dirty="0">
              <a:solidFill>
                <a:srgbClr val="685E2E"/>
              </a:solidFill>
              <a:latin typeface="Segoe UI Variable Display" pitchFamily="2" charset="0"/>
            </a:endParaRPr>
          </a:p>
          <a:p>
            <a:pPr defTabSz="1758950">
              <a:lnSpc>
                <a:spcPct val="100000"/>
              </a:lnSpc>
            </a:pPr>
            <a:r>
              <a:rPr lang="en-US" sz="2800" b="1" spc="0" dirty="0">
                <a:solidFill>
                  <a:srgbClr val="685E2E"/>
                </a:solidFill>
                <a:latin typeface="Segoe UI Variable Display" pitchFamily="2" charset="0"/>
              </a:rPr>
              <a:t>Editable assets</a:t>
            </a:r>
          </a:p>
          <a:p>
            <a:pPr marL="571500" indent="-571500" defTabSz="1758950">
              <a:lnSpc>
                <a:spcPct val="100000"/>
              </a:lnSpc>
              <a:buFont typeface="Arial" panose="020B0604020202020204" pitchFamily="34" charset="0"/>
              <a:buChar char="•"/>
            </a:pPr>
            <a:r>
              <a:rPr lang="en-US" sz="2800" spc="0" dirty="0">
                <a:solidFill>
                  <a:srgbClr val="685E2E"/>
                </a:solidFill>
                <a:latin typeface="Segoe UI Variable Display" pitchFamily="2" charset="0"/>
              </a:rPr>
              <a:t>All text on the assets is editable.</a:t>
            </a:r>
            <a:br>
              <a:rPr lang="en-US" sz="2800" spc="0" dirty="0">
                <a:solidFill>
                  <a:srgbClr val="685E2E"/>
                </a:solidFill>
                <a:latin typeface="Segoe UI Variable Display" pitchFamily="2" charset="0"/>
              </a:rPr>
            </a:br>
            <a:endParaRPr lang="en-US" sz="2800" spc="0" dirty="0">
              <a:solidFill>
                <a:srgbClr val="685E2E"/>
              </a:solidFill>
              <a:latin typeface="Segoe UI Variable Display" pitchFamily="2" charset="0"/>
            </a:endParaRPr>
          </a:p>
          <a:p>
            <a:pPr marL="571500" indent="-571500" defTabSz="1758950">
              <a:lnSpc>
                <a:spcPct val="100000"/>
              </a:lnSpc>
              <a:buFont typeface="Arial" panose="020B0604020202020204" pitchFamily="34" charset="0"/>
              <a:buChar char="•"/>
            </a:pPr>
            <a:r>
              <a:rPr lang="en-US" sz="2800" spc="0" dirty="0">
                <a:solidFill>
                  <a:srgbClr val="685E2E"/>
                </a:solidFill>
                <a:latin typeface="Segoe UI Variable Display" pitchFamily="2" charset="0"/>
              </a:rPr>
              <a:t>A placeholder has been left on assets 1 and 3 to insert a specific country; please add the name where indicated, remembering to remove the </a:t>
            </a:r>
            <a:r>
              <a:rPr lang="en-US" sz="2800" spc="0" dirty="0" err="1">
                <a:solidFill>
                  <a:srgbClr val="685E2E"/>
                </a:solidFill>
                <a:latin typeface="Segoe UI Variable Display" pitchFamily="2" charset="0"/>
              </a:rPr>
              <a:t>coloured</a:t>
            </a:r>
            <a:r>
              <a:rPr lang="en-US" sz="2800" spc="0" dirty="0">
                <a:solidFill>
                  <a:srgbClr val="685E2E"/>
                </a:solidFill>
                <a:latin typeface="Segoe UI Variable Display" pitchFamily="2" charset="0"/>
              </a:rPr>
              <a:t> highlight before you export the asset.</a:t>
            </a:r>
            <a:br>
              <a:rPr lang="en-US" sz="2800" spc="0" dirty="0">
                <a:solidFill>
                  <a:srgbClr val="685E2E"/>
                </a:solidFill>
                <a:latin typeface="Segoe UI Variable Display" pitchFamily="2" charset="0"/>
              </a:rPr>
            </a:br>
            <a:endParaRPr lang="en-US" sz="2800" spc="0" dirty="0">
              <a:solidFill>
                <a:srgbClr val="685E2E"/>
              </a:solidFill>
              <a:latin typeface="Segoe UI Variable Display" pitchFamily="2" charset="0"/>
            </a:endParaRPr>
          </a:p>
          <a:p>
            <a:pPr marL="571500" indent="-571500" defTabSz="1758950">
              <a:lnSpc>
                <a:spcPct val="100000"/>
              </a:lnSpc>
              <a:buFont typeface="Arial" panose="020B0604020202020204" pitchFamily="34" charset="0"/>
              <a:buChar char="•"/>
            </a:pPr>
            <a:r>
              <a:rPr lang="en-US" sz="2800" spc="0" dirty="0">
                <a:solidFill>
                  <a:srgbClr val="685E2E"/>
                </a:solidFill>
                <a:latin typeface="Segoe UI Variable Display" pitchFamily="2" charset="0"/>
              </a:rPr>
              <a:t>You may wish to add additional logos.</a:t>
            </a:r>
            <a:br>
              <a:rPr lang="en-US" sz="2800" spc="0" dirty="0">
                <a:solidFill>
                  <a:srgbClr val="685E2E"/>
                </a:solidFill>
                <a:latin typeface="Segoe UI Variable Display" pitchFamily="2" charset="0"/>
              </a:rPr>
            </a:br>
            <a:endParaRPr lang="en-US" sz="2800" spc="0" dirty="0">
              <a:solidFill>
                <a:srgbClr val="685E2E"/>
              </a:solidFill>
              <a:latin typeface="Segoe UI Variable Display" pitchFamily="2" charset="0"/>
            </a:endParaRPr>
          </a:p>
          <a:p>
            <a:pPr marL="571500" indent="-571500" defTabSz="1758950">
              <a:lnSpc>
                <a:spcPct val="100000"/>
              </a:lnSpc>
              <a:buFont typeface="Arial" panose="020B0604020202020204" pitchFamily="34" charset="0"/>
              <a:buChar char="•"/>
            </a:pPr>
            <a:r>
              <a:rPr lang="en-US" sz="2800" spc="0" dirty="0">
                <a:solidFill>
                  <a:srgbClr val="685E2E"/>
                </a:solidFill>
                <a:latin typeface="Segoe UI Variable Display" pitchFamily="2" charset="0"/>
              </a:rPr>
              <a:t>Blank versions of the assets are also provided, so assets can be translated.</a:t>
            </a:r>
            <a:br>
              <a:rPr lang="en-US" sz="2800" spc="0" dirty="0">
                <a:solidFill>
                  <a:srgbClr val="685E2E"/>
                </a:solidFill>
                <a:latin typeface="Segoe UI Variable Display" pitchFamily="2" charset="0"/>
              </a:rPr>
            </a:br>
            <a:endParaRPr lang="en-GB" sz="2800" b="1" spc="0" dirty="0">
              <a:solidFill>
                <a:srgbClr val="685E2E"/>
              </a:solidFill>
              <a:latin typeface="Segoe UI Variable Display" pitchFamily="2" charset="0"/>
            </a:endParaRPr>
          </a:p>
          <a:p>
            <a:pPr>
              <a:lnSpc>
                <a:spcPct val="100000"/>
              </a:lnSpc>
            </a:pPr>
            <a:r>
              <a:rPr lang="en-GB" sz="2800" u="sng" spc="0" dirty="0">
                <a:solidFill>
                  <a:srgbClr val="685E2E"/>
                </a:solidFill>
                <a:latin typeface="Segoe UI Variable Display" pitchFamily="2" charset="0"/>
              </a:rPr>
              <a:t>Instructions for exporting assets for social media:</a:t>
            </a:r>
          </a:p>
          <a:p>
            <a:pPr marL="571500" lvl="3" indent="-571500">
              <a:lnSpc>
                <a:spcPct val="100000"/>
              </a:lnSpc>
              <a:buFont typeface="+mj-lt"/>
              <a:buAutoNum type="arabicPeriod"/>
            </a:pPr>
            <a:r>
              <a:rPr lang="en-GB" sz="2800" spc="0" dirty="0">
                <a:solidFill>
                  <a:srgbClr val="685E2E"/>
                </a:solidFill>
                <a:latin typeface="Segoe UI Variable Display" pitchFamily="2" charset="0"/>
              </a:rPr>
              <a:t>Click on the asset you’d like to export.</a:t>
            </a:r>
          </a:p>
          <a:p>
            <a:pPr marL="571500" lvl="3" indent="-571500">
              <a:lnSpc>
                <a:spcPct val="100000"/>
              </a:lnSpc>
              <a:buFont typeface="+mj-lt"/>
              <a:buAutoNum type="arabicPeriod"/>
            </a:pPr>
            <a:r>
              <a:rPr lang="en-GB" sz="2800" spc="0" dirty="0">
                <a:solidFill>
                  <a:srgbClr val="685E2E"/>
                </a:solidFill>
                <a:latin typeface="Segoe UI Variable Display" pitchFamily="2" charset="0"/>
              </a:rPr>
              <a:t>Go to File/Save As and select PNG or JPEG from the drop-down list, and then choose the location to save the image version of the asset.</a:t>
            </a:r>
          </a:p>
          <a:p>
            <a:pPr marL="571500" lvl="3" indent="-571500">
              <a:lnSpc>
                <a:spcPct val="100000"/>
              </a:lnSpc>
              <a:buFont typeface="+mj-lt"/>
              <a:buAutoNum type="arabicPeriod"/>
            </a:pPr>
            <a:r>
              <a:rPr lang="en-GB" sz="2800" spc="0" dirty="0">
                <a:solidFill>
                  <a:srgbClr val="685E2E"/>
                </a:solidFill>
                <a:latin typeface="Segoe UI Variable Display" pitchFamily="2" charset="0"/>
              </a:rPr>
              <a:t>You will then be prompted to choose whether to export all slides or just the one you have selected. </a:t>
            </a:r>
          </a:p>
          <a:p>
            <a:pPr marL="571500" lvl="3" indent="-571500">
              <a:lnSpc>
                <a:spcPct val="100000"/>
              </a:lnSpc>
              <a:buFont typeface="+mj-lt"/>
              <a:buAutoNum type="arabicPeriod"/>
            </a:pPr>
            <a:r>
              <a:rPr lang="en-GB" sz="2800" spc="0" dirty="0">
                <a:solidFill>
                  <a:srgbClr val="685E2E"/>
                </a:solidFill>
                <a:latin typeface="Segoe UI Variable Display" pitchFamily="2" charset="0"/>
              </a:rPr>
              <a:t>The asset as a PNG or JEPG image that you can post directly on social media.</a:t>
            </a:r>
          </a:p>
          <a:p>
            <a:pPr marL="571500" lvl="3" indent="-571500">
              <a:lnSpc>
                <a:spcPct val="100000"/>
              </a:lnSpc>
            </a:pPr>
            <a:br>
              <a:rPr lang="en-GB" sz="2800" spc="0" dirty="0">
                <a:solidFill>
                  <a:srgbClr val="685E2E"/>
                </a:solidFill>
                <a:latin typeface="Segoe UI Variable Display" pitchFamily="2" charset="0"/>
              </a:rPr>
            </a:br>
            <a:endParaRPr lang="en-GB" sz="2800" spc="0" dirty="0">
              <a:solidFill>
                <a:srgbClr val="685E2E"/>
              </a:solidFill>
              <a:latin typeface="Segoe UI Variable Display" pitchFamily="2" charset="0"/>
            </a:endParaRPr>
          </a:p>
          <a:p>
            <a:pPr>
              <a:lnSpc>
                <a:spcPct val="100000"/>
              </a:lnSpc>
            </a:pPr>
            <a:r>
              <a:rPr lang="en-GB" sz="2800" b="1" spc="0" dirty="0">
                <a:solidFill>
                  <a:srgbClr val="685E2E"/>
                </a:solidFill>
                <a:latin typeface="Segoe UI Variable Display" pitchFamily="2" charset="0"/>
              </a:rPr>
              <a:t>Example posts</a:t>
            </a:r>
          </a:p>
          <a:p>
            <a:pPr marL="571500" indent="-571500">
              <a:lnSpc>
                <a:spcPct val="100000"/>
              </a:lnSpc>
              <a:buFont typeface="Arial" panose="020B0604020202020204" pitchFamily="34" charset="0"/>
              <a:buChar char="•"/>
            </a:pPr>
            <a:r>
              <a:rPr lang="en-GB" sz="2800" spc="0" dirty="0">
                <a:solidFill>
                  <a:srgbClr val="685E2E"/>
                </a:solidFill>
                <a:latin typeface="Segoe UI Variable Display" pitchFamily="2" charset="0"/>
              </a:rPr>
              <a:t>These are suggested posts that can be fully adapted to suit your own organisation’s priorities and messaging.</a:t>
            </a:r>
            <a:br>
              <a:rPr lang="en-GB" sz="2800" spc="0" dirty="0">
                <a:solidFill>
                  <a:srgbClr val="685E2E"/>
                </a:solidFill>
                <a:latin typeface="Segoe UI Variable Display" pitchFamily="2" charset="0"/>
              </a:rPr>
            </a:br>
            <a:endParaRPr lang="en-GB" sz="2800" spc="0" dirty="0">
              <a:solidFill>
                <a:srgbClr val="685E2E"/>
              </a:solidFill>
              <a:latin typeface="Segoe UI Variable Display" pitchFamily="2" charset="0"/>
            </a:endParaRPr>
          </a:p>
          <a:p>
            <a:pPr marL="571500" indent="-571500">
              <a:lnSpc>
                <a:spcPct val="100000"/>
              </a:lnSpc>
              <a:buFont typeface="Arial" panose="020B0604020202020204" pitchFamily="34" charset="0"/>
              <a:buChar char="•"/>
            </a:pPr>
            <a:r>
              <a:rPr lang="en-GB" sz="2800" spc="0" dirty="0">
                <a:solidFill>
                  <a:srgbClr val="685E2E"/>
                </a:solidFill>
                <a:latin typeface="Segoe UI Variable Display" pitchFamily="2" charset="0"/>
              </a:rPr>
              <a:t>We have highlighted in yellow specific text that </a:t>
            </a:r>
            <a:br>
              <a:rPr lang="en-GB" sz="2800" spc="0" dirty="0">
                <a:solidFill>
                  <a:srgbClr val="685E2E"/>
                </a:solidFill>
                <a:latin typeface="Segoe UI Variable Display" pitchFamily="2" charset="0"/>
              </a:rPr>
            </a:br>
            <a:r>
              <a:rPr lang="en-GB" sz="2800" spc="0" dirty="0">
                <a:solidFill>
                  <a:srgbClr val="685E2E"/>
                </a:solidFill>
                <a:latin typeface="Segoe UI Variable Display" pitchFamily="2" charset="0"/>
              </a:rPr>
              <a:t>must be adapted, but please feel free to edit the </a:t>
            </a:r>
            <a:br>
              <a:rPr lang="en-GB" sz="2800" spc="0" dirty="0">
                <a:solidFill>
                  <a:srgbClr val="685E2E"/>
                </a:solidFill>
                <a:latin typeface="Segoe UI Variable Display" pitchFamily="2" charset="0"/>
              </a:rPr>
            </a:br>
            <a:r>
              <a:rPr lang="en-GB" sz="2800" spc="0" dirty="0">
                <a:solidFill>
                  <a:srgbClr val="685E2E"/>
                </a:solidFill>
                <a:latin typeface="Segoe UI Variable Display" pitchFamily="2" charset="0"/>
              </a:rPr>
              <a:t>rest of the text as you wish. </a:t>
            </a:r>
          </a:p>
        </p:txBody>
      </p:sp>
      <p:sp>
        <p:nvSpPr>
          <p:cNvPr id="3" name="Title 1">
            <a:extLst>
              <a:ext uri="{FF2B5EF4-FFF2-40B4-BE49-F238E27FC236}">
                <a16:creationId xmlns:a16="http://schemas.microsoft.com/office/drawing/2014/main" id="{68BBD77D-B163-8539-B459-B54B74867159}"/>
              </a:ext>
            </a:extLst>
          </p:cNvPr>
          <p:cNvSpPr>
            <a:spLocks noGrp="1"/>
          </p:cNvSpPr>
          <p:nvPr>
            <p:ph type="title" hasCustomPrompt="1"/>
          </p:nvPr>
        </p:nvSpPr>
        <p:spPr>
          <a:xfrm>
            <a:off x="942975" y="912813"/>
            <a:ext cx="11830050" cy="1686008"/>
          </a:xfrm>
          <a:prstGeom prst="rect">
            <a:avLst/>
          </a:prstGeom>
        </p:spPr>
        <p:txBody>
          <a:bodyPr/>
          <a:lstStyle>
            <a:lvl1pPr>
              <a:defRPr sz="9600">
                <a:solidFill>
                  <a:srgbClr val="685E2E"/>
                </a:solidFill>
                <a:latin typeface="Trade Gothic Next Cond" panose="020B0506040303020004" pitchFamily="34" charset="0"/>
              </a:defRPr>
            </a:lvl1pPr>
          </a:lstStyle>
          <a:p>
            <a:r>
              <a:rPr lang="en-GB" noProof="0" dirty="0"/>
              <a:t>HOW TO USE THIS TOOLKIT</a:t>
            </a:r>
          </a:p>
        </p:txBody>
      </p:sp>
    </p:spTree>
    <p:extLst>
      <p:ext uri="{BB962C8B-B14F-4D97-AF65-F5344CB8AC3E}">
        <p14:creationId xmlns:p14="http://schemas.microsoft.com/office/powerpoint/2010/main" val="2485962699"/>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ndar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060EB-D377-F9AE-6FF4-EBAE6C649331}"/>
              </a:ext>
            </a:extLst>
          </p:cNvPr>
          <p:cNvSpPr>
            <a:spLocks noGrp="1"/>
          </p:cNvSpPr>
          <p:nvPr>
            <p:ph type="title" hasCustomPrompt="1"/>
          </p:nvPr>
        </p:nvSpPr>
        <p:spPr>
          <a:xfrm>
            <a:off x="942975" y="912813"/>
            <a:ext cx="11830050" cy="3314700"/>
          </a:xfrm>
          <a:prstGeom prst="rect">
            <a:avLst/>
          </a:prstGeom>
        </p:spPr>
        <p:txBody>
          <a:bodyPr/>
          <a:lstStyle>
            <a:lvl1pPr>
              <a:defRPr sz="9600">
                <a:solidFill>
                  <a:srgbClr val="685E2E"/>
                </a:solidFill>
                <a:latin typeface="Trade Gothic Next Cond" panose="020B0506040303020004" pitchFamily="34" charset="0"/>
              </a:defRPr>
            </a:lvl1pPr>
          </a:lstStyle>
          <a:p>
            <a:r>
              <a:rPr lang="en-US" dirty="0"/>
              <a:t>CLICK TO EDIT MASTER TITLE STYLE</a:t>
            </a:r>
            <a:endParaRPr lang="en-GB" dirty="0"/>
          </a:p>
        </p:txBody>
      </p:sp>
      <p:sp>
        <p:nvSpPr>
          <p:cNvPr id="4" name="Text Placeholder 3">
            <a:extLst>
              <a:ext uri="{FF2B5EF4-FFF2-40B4-BE49-F238E27FC236}">
                <a16:creationId xmlns:a16="http://schemas.microsoft.com/office/drawing/2014/main" id="{15DEBECF-735C-4EC7-A7B8-14AFD71C6BDE}"/>
              </a:ext>
            </a:extLst>
          </p:cNvPr>
          <p:cNvSpPr>
            <a:spLocks noGrp="1"/>
          </p:cNvSpPr>
          <p:nvPr>
            <p:ph type="body" sz="quarter" idx="10"/>
          </p:nvPr>
        </p:nvSpPr>
        <p:spPr>
          <a:xfrm>
            <a:off x="942975" y="4764088"/>
            <a:ext cx="11830050" cy="9553491"/>
          </a:xfrm>
          <a:prstGeom prst="rect">
            <a:avLst/>
          </a:prstGeom>
        </p:spPr>
        <p:txBody>
          <a:bodyPr/>
          <a:lstStyle>
            <a:lvl1pPr>
              <a:defRPr sz="4000">
                <a:solidFill>
                  <a:srgbClr val="685E2E"/>
                </a:solidFill>
              </a:defRPr>
            </a:lvl1pPr>
            <a:lvl2pPr>
              <a:defRPr sz="4000">
                <a:solidFill>
                  <a:srgbClr val="685E2E"/>
                </a:solidFill>
              </a:defRPr>
            </a:lvl2pPr>
            <a:lvl3pPr>
              <a:defRPr sz="4000">
                <a:solidFill>
                  <a:srgbClr val="685E2E"/>
                </a:solidFill>
              </a:defRPr>
            </a:lvl3pPr>
            <a:lvl4pPr>
              <a:defRPr sz="4000">
                <a:solidFill>
                  <a:srgbClr val="685E2E"/>
                </a:solidFill>
              </a:defRPr>
            </a:lvl4pPr>
            <a:lvl5pPr>
              <a:defRPr sz="4000">
                <a:solidFill>
                  <a:srgbClr val="685E2E"/>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WSHC_brown.png" descr="WSHC_brown.png">
            <a:extLst>
              <a:ext uri="{FF2B5EF4-FFF2-40B4-BE49-F238E27FC236}">
                <a16:creationId xmlns:a16="http://schemas.microsoft.com/office/drawing/2014/main" id="{D26F8790-7A7A-E312-210E-6DAB8540ACDF}"/>
              </a:ext>
            </a:extLst>
          </p:cNvPr>
          <p:cNvPicPr>
            <a:picLocks noChangeAspect="1"/>
          </p:cNvPicPr>
          <p:nvPr userDrawn="1"/>
        </p:nvPicPr>
        <p:blipFill>
          <a:blip r:embed="rId2"/>
          <a:stretch>
            <a:fillRect/>
          </a:stretch>
        </p:blipFill>
        <p:spPr>
          <a:xfrm>
            <a:off x="10130588" y="14788723"/>
            <a:ext cx="3342659" cy="1818407"/>
          </a:xfrm>
          <a:prstGeom prst="rect">
            <a:avLst/>
          </a:prstGeom>
          <a:ln w="12700">
            <a:miter lim="400000"/>
          </a:ln>
        </p:spPr>
      </p:pic>
    </p:spTree>
    <p:extLst>
      <p:ext uri="{BB962C8B-B14F-4D97-AF65-F5344CB8AC3E}">
        <p14:creationId xmlns:p14="http://schemas.microsoft.com/office/powerpoint/2010/main" val="2089957179"/>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backcov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2EA97C3-79DB-4654-EC75-84D2298D9A49}"/>
              </a:ext>
            </a:extLst>
          </p:cNvPr>
          <p:cNvSpPr/>
          <p:nvPr userDrawn="1"/>
        </p:nvSpPr>
        <p:spPr>
          <a:xfrm>
            <a:off x="0" y="0"/>
            <a:ext cx="13716000" cy="17145000"/>
          </a:xfrm>
          <a:prstGeom prst="rect">
            <a:avLst/>
          </a:prstGeom>
          <a:gradFill flip="none" rotWithShape="1">
            <a:gsLst>
              <a:gs pos="0">
                <a:srgbClr val="685E2E">
                  <a:shade val="30000"/>
                  <a:satMod val="115000"/>
                </a:srgbClr>
              </a:gs>
              <a:gs pos="52000">
                <a:srgbClr val="685E2E">
                  <a:shade val="67500"/>
                  <a:satMod val="115000"/>
                </a:srgbClr>
              </a:gs>
              <a:gs pos="100000">
                <a:srgbClr val="BB8D1B"/>
              </a:gs>
            </a:gsLst>
            <a:lin ang="5400000" scaled="1"/>
            <a:tileRect/>
          </a:gra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031875" rtl="0" fontAlgn="auto" latinLnBrk="0" hangingPunct="0">
              <a:lnSpc>
                <a:spcPct val="100000"/>
              </a:lnSpc>
              <a:spcBef>
                <a:spcPts val="0"/>
              </a:spcBef>
              <a:spcAft>
                <a:spcPts val="0"/>
              </a:spcAft>
              <a:buClrTx/>
              <a:buSzTx/>
              <a:buFontTx/>
              <a:buNone/>
              <a:tabLst/>
            </a:pPr>
            <a:endParaRPr kumimoji="0" lang="en-GB" sz="3400" b="1" i="0" u="none" strike="noStrike" cap="none" spc="0" normalizeH="0" baseline="0">
              <a:ln>
                <a:noFill/>
              </a:ln>
              <a:solidFill>
                <a:srgbClr val="000000"/>
              </a:solidFill>
              <a:effectLst/>
              <a:uFillTx/>
              <a:latin typeface="+mj-lt"/>
              <a:ea typeface="+mj-ea"/>
              <a:cs typeface="+mj-cs"/>
              <a:sym typeface="Helvetica"/>
            </a:endParaRPr>
          </a:p>
        </p:txBody>
      </p:sp>
      <p:pic>
        <p:nvPicPr>
          <p:cNvPr id="5" name="Picture 4">
            <a:extLst>
              <a:ext uri="{FF2B5EF4-FFF2-40B4-BE49-F238E27FC236}">
                <a16:creationId xmlns:a16="http://schemas.microsoft.com/office/drawing/2014/main" id="{15A89EF8-AE0A-3E3B-3327-A3CE7966DB3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63454" y="14037749"/>
            <a:ext cx="4322439" cy="2554445"/>
          </a:xfrm>
          <a:prstGeom prst="rect">
            <a:avLst/>
          </a:prstGeom>
        </p:spPr>
      </p:pic>
    </p:spTree>
    <p:extLst>
      <p:ext uri="{BB962C8B-B14F-4D97-AF65-F5344CB8AC3E}">
        <p14:creationId xmlns:p14="http://schemas.microsoft.com/office/powerpoint/2010/main" val="140772441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asset 1 (for translations)">
    <p:spTree>
      <p:nvGrpSpPr>
        <p:cNvPr id="1" name=""/>
        <p:cNvGrpSpPr/>
        <p:nvPr/>
      </p:nvGrpSpPr>
      <p:grpSpPr>
        <a:xfrm>
          <a:off x="0" y="0"/>
          <a:ext cx="0" cy="0"/>
          <a:chOff x="0" y="0"/>
          <a:chExt cx="0" cy="0"/>
        </a:xfrm>
      </p:grpSpPr>
      <p:sp>
        <p:nvSpPr>
          <p:cNvPr id="3" name="Develop national plans  that ensure comprehensive,  person-centred care  for people living  with skin conditions.">
            <a:extLst>
              <a:ext uri="{FF2B5EF4-FFF2-40B4-BE49-F238E27FC236}">
                <a16:creationId xmlns:a16="http://schemas.microsoft.com/office/drawing/2014/main" id="{595A5199-D8AF-CE91-C721-20CD245DB20B}"/>
              </a:ext>
            </a:extLst>
          </p:cNvPr>
          <p:cNvSpPr/>
          <p:nvPr userDrawn="1"/>
        </p:nvSpPr>
        <p:spPr>
          <a:xfrm>
            <a:off x="0" y="0"/>
            <a:ext cx="13715999" cy="17145000"/>
          </a:xfrm>
          <a:prstGeom prst="roundRect">
            <a:avLst>
              <a:gd name="adj" fmla="val 0"/>
            </a:avLst>
          </a:prstGeom>
          <a:solidFill>
            <a:srgbClr val="A7974B"/>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ctr">
              <a:lnSpc>
                <a:spcPct val="100000"/>
              </a:lnSpc>
              <a:spcBef>
                <a:spcPts val="2500"/>
              </a:spcBef>
            </a:pPr>
            <a:endParaRPr dirty="0">
              <a:latin typeface="Segoe UI Variable Display" pitchFamily="2" charset="0"/>
            </a:endParaRPr>
          </a:p>
        </p:txBody>
      </p:sp>
      <p:pic>
        <p:nvPicPr>
          <p:cNvPr id="16" name="Picture 15">
            <a:extLst>
              <a:ext uri="{FF2B5EF4-FFF2-40B4-BE49-F238E27FC236}">
                <a16:creationId xmlns:a16="http://schemas.microsoft.com/office/drawing/2014/main" id="{A118C7C9-EB2D-779B-4068-8F600E67C932}"/>
              </a:ext>
            </a:extLst>
          </p:cNvPr>
          <p:cNvPicPr>
            <a:picLocks noChangeAspect="1"/>
          </p:cNvPicPr>
          <p:nvPr userDrawn="1"/>
        </p:nvPicPr>
        <p:blipFill>
          <a:blip r:embed="rId2">
            <a:alphaModFix amt="15000"/>
            <a:extLst>
              <a:ext uri="{28A0092B-C50C-407E-A947-70E740481C1C}">
                <a14:useLocalDpi xmlns:a14="http://schemas.microsoft.com/office/drawing/2010/main" val="0"/>
              </a:ext>
            </a:extLst>
          </a:blip>
          <a:stretch>
            <a:fillRect/>
          </a:stretch>
        </p:blipFill>
        <p:spPr>
          <a:xfrm>
            <a:off x="-2945255" y="81592"/>
            <a:ext cx="13715999" cy="10876883"/>
          </a:xfrm>
          <a:prstGeom prst="rect">
            <a:avLst/>
          </a:prstGeom>
        </p:spPr>
      </p:pic>
      <p:sp>
        <p:nvSpPr>
          <p:cNvPr id="7" name="GET INVOLVED Hold your government accountable">
            <a:extLst>
              <a:ext uri="{FF2B5EF4-FFF2-40B4-BE49-F238E27FC236}">
                <a16:creationId xmlns:a16="http://schemas.microsoft.com/office/drawing/2014/main" id="{97F30199-E395-1959-4667-A7CFE737FC27}"/>
              </a:ext>
            </a:extLst>
          </p:cNvPr>
          <p:cNvSpPr/>
          <p:nvPr userDrawn="1"/>
        </p:nvSpPr>
        <p:spPr>
          <a:xfrm>
            <a:off x="-1236772" y="9739984"/>
            <a:ext cx="13244288" cy="3738013"/>
          </a:xfrm>
          <a:prstGeom prst="roundRect">
            <a:avLst>
              <a:gd name="adj" fmla="val 13331"/>
            </a:avLst>
          </a:prstGeom>
          <a:solidFill>
            <a:srgbClr val="E5CF65"/>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ctr">
              <a:lnSpc>
                <a:spcPct val="100000"/>
              </a:lnSpc>
              <a:spcBef>
                <a:spcPts val="2500"/>
              </a:spcBef>
              <a:defRPr sz="6800" spc="-340"/>
            </a:pPr>
            <a:endParaRPr lang="en-GB" sz="6200" spc="-310" dirty="0">
              <a:latin typeface="Segoe UI Variable Display" pitchFamily="2" charset="0"/>
            </a:endParaRPr>
          </a:p>
        </p:txBody>
      </p:sp>
      <p:pic>
        <p:nvPicPr>
          <p:cNvPr id="9" name="WSHC_brown.png">
            <a:extLst>
              <a:ext uri="{FF2B5EF4-FFF2-40B4-BE49-F238E27FC236}">
                <a16:creationId xmlns:a16="http://schemas.microsoft.com/office/drawing/2014/main" id="{5E445801-BE1A-01CB-A703-09FEE127BCAC}"/>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48378" y="14289582"/>
            <a:ext cx="4117456" cy="2433306"/>
          </a:xfrm>
          <a:prstGeom prst="rect">
            <a:avLst/>
          </a:prstGeom>
          <a:ln w="12700">
            <a:miter lim="400000"/>
          </a:ln>
        </p:spPr>
      </p:pic>
      <p:sp>
        <p:nvSpPr>
          <p:cNvPr id="6" name="Text Placeholder 5">
            <a:extLst>
              <a:ext uri="{FF2B5EF4-FFF2-40B4-BE49-F238E27FC236}">
                <a16:creationId xmlns:a16="http://schemas.microsoft.com/office/drawing/2014/main" id="{20B9A3DB-3A0C-AC6C-E3AC-7066FFBAF0C0}"/>
              </a:ext>
            </a:extLst>
          </p:cNvPr>
          <p:cNvSpPr>
            <a:spLocks noGrp="1"/>
          </p:cNvSpPr>
          <p:nvPr>
            <p:ph type="body" sz="quarter" idx="11" hasCustomPrompt="1"/>
          </p:nvPr>
        </p:nvSpPr>
        <p:spPr>
          <a:xfrm>
            <a:off x="1395413" y="745411"/>
            <a:ext cx="11607380" cy="1526841"/>
          </a:xfrm>
          <a:prstGeom prst="rect">
            <a:avLst/>
          </a:prstGeom>
        </p:spPr>
        <p:txBody>
          <a:bodyPr/>
          <a:lstStyle>
            <a:lvl1pPr algn="r">
              <a:defRPr sz="9600" b="1">
                <a:solidFill>
                  <a:srgbClr val="49411A"/>
                </a:solidFill>
                <a:latin typeface="Trade Gothic Next HvyCd" panose="020F0502020204030204" pitchFamily="34" charset="0"/>
              </a:defRPr>
            </a:lvl1pPr>
            <a:lvl2pPr>
              <a:defRPr sz="8000" b="1">
                <a:latin typeface="Trade Gothic Next HvyCd" panose="020F0502020204030204" pitchFamily="34" charset="0"/>
              </a:defRPr>
            </a:lvl2pPr>
            <a:lvl3pPr>
              <a:defRPr sz="8000" b="1">
                <a:latin typeface="Trade Gothic Next HvyCd" panose="020F0502020204030204" pitchFamily="34" charset="0"/>
              </a:defRPr>
            </a:lvl3pPr>
            <a:lvl4pPr>
              <a:defRPr sz="8000" b="1">
                <a:latin typeface="Trade Gothic Next HvyCd" panose="020F0502020204030204" pitchFamily="34" charset="0"/>
              </a:defRPr>
            </a:lvl4pPr>
            <a:lvl5pPr>
              <a:defRPr sz="8000" b="1">
                <a:latin typeface="Trade Gothic Next HvyCd" panose="020F0502020204030204" pitchFamily="34" charset="0"/>
              </a:defRPr>
            </a:lvl5pPr>
          </a:lstStyle>
          <a:p>
            <a:pPr lvl="0"/>
            <a:r>
              <a:rPr lang="en-US" dirty="0"/>
              <a:t>CLICK TO EDIT</a:t>
            </a:r>
            <a:endParaRPr lang="en-GB" dirty="0"/>
          </a:p>
        </p:txBody>
      </p:sp>
      <p:sp>
        <p:nvSpPr>
          <p:cNvPr id="10" name="Text Placeholder 9">
            <a:extLst>
              <a:ext uri="{FF2B5EF4-FFF2-40B4-BE49-F238E27FC236}">
                <a16:creationId xmlns:a16="http://schemas.microsoft.com/office/drawing/2014/main" id="{10D5DD51-7E21-8BF7-0F7B-575B5632E420}"/>
              </a:ext>
            </a:extLst>
          </p:cNvPr>
          <p:cNvSpPr>
            <a:spLocks noGrp="1"/>
          </p:cNvSpPr>
          <p:nvPr>
            <p:ph type="body" sz="quarter" idx="12" hasCustomPrompt="1"/>
          </p:nvPr>
        </p:nvSpPr>
        <p:spPr>
          <a:xfrm>
            <a:off x="4043363" y="3556943"/>
            <a:ext cx="8959850" cy="4659313"/>
          </a:xfrm>
          <a:prstGeom prst="rect">
            <a:avLst/>
          </a:prstGeom>
        </p:spPr>
        <p:txBody>
          <a:bodyPr/>
          <a:lstStyle>
            <a:lvl1pPr algn="r">
              <a:defRPr sz="11500" b="0">
                <a:solidFill>
                  <a:schemeClr val="bg1"/>
                </a:solidFill>
              </a:defRPr>
            </a:lvl1pPr>
          </a:lstStyle>
          <a:p>
            <a:pPr lvl="0"/>
            <a:r>
              <a:rPr lang="en-US" dirty="0"/>
              <a:t>Click to edit text</a:t>
            </a:r>
          </a:p>
        </p:txBody>
      </p:sp>
      <p:sp>
        <p:nvSpPr>
          <p:cNvPr id="12" name="Text Placeholder 11">
            <a:extLst>
              <a:ext uri="{FF2B5EF4-FFF2-40B4-BE49-F238E27FC236}">
                <a16:creationId xmlns:a16="http://schemas.microsoft.com/office/drawing/2014/main" id="{3AF994B1-4ABC-15EA-1640-0F3E93C8B93F}"/>
              </a:ext>
            </a:extLst>
          </p:cNvPr>
          <p:cNvSpPr>
            <a:spLocks noGrp="1"/>
          </p:cNvSpPr>
          <p:nvPr>
            <p:ph type="body" sz="quarter" idx="13" hasCustomPrompt="1"/>
          </p:nvPr>
        </p:nvSpPr>
        <p:spPr>
          <a:xfrm>
            <a:off x="648378" y="10200877"/>
            <a:ext cx="10791147" cy="2816225"/>
          </a:xfrm>
          <a:prstGeom prst="rect">
            <a:avLst/>
          </a:prstGeom>
        </p:spPr>
        <p:txBody>
          <a:bodyPr/>
          <a:lstStyle>
            <a:lvl1pPr>
              <a:defRPr sz="6200">
                <a:solidFill>
                  <a:srgbClr val="49411A"/>
                </a:solidFill>
              </a:defRPr>
            </a:lvl1pPr>
            <a:lvl2pPr>
              <a:defRPr sz="6200">
                <a:solidFill>
                  <a:srgbClr val="685E2E"/>
                </a:solidFill>
              </a:defRPr>
            </a:lvl2pPr>
            <a:lvl3pPr>
              <a:defRPr sz="6200">
                <a:solidFill>
                  <a:srgbClr val="685E2E"/>
                </a:solidFill>
              </a:defRPr>
            </a:lvl3pPr>
            <a:lvl4pPr>
              <a:defRPr sz="6200">
                <a:solidFill>
                  <a:srgbClr val="685E2E"/>
                </a:solidFill>
              </a:defRPr>
            </a:lvl4pPr>
            <a:lvl5pPr>
              <a:defRPr sz="6200">
                <a:solidFill>
                  <a:srgbClr val="685E2E"/>
                </a:solidFill>
              </a:defRPr>
            </a:lvl5pPr>
          </a:lstStyle>
          <a:p>
            <a:pPr lvl="0"/>
            <a:r>
              <a:rPr lang="en-US" dirty="0"/>
              <a:t>Click to edit text</a:t>
            </a:r>
          </a:p>
        </p:txBody>
      </p:sp>
    </p:spTree>
    <p:extLst>
      <p:ext uri="{BB962C8B-B14F-4D97-AF65-F5344CB8AC3E}">
        <p14:creationId xmlns:p14="http://schemas.microsoft.com/office/powerpoint/2010/main" val="332492110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sset 2">
    <p:spTree>
      <p:nvGrpSpPr>
        <p:cNvPr id="1" name=""/>
        <p:cNvGrpSpPr/>
        <p:nvPr/>
      </p:nvGrpSpPr>
      <p:grpSpPr>
        <a:xfrm>
          <a:off x="0" y="0"/>
          <a:ext cx="0" cy="0"/>
          <a:chOff x="0" y="0"/>
          <a:chExt cx="0" cy="0"/>
        </a:xfrm>
      </p:grpSpPr>
      <p:sp>
        <p:nvSpPr>
          <p:cNvPr id="3" name="Develop national plans  that ensure comprehensive,  person-centred care  for people living  with skin conditions.">
            <a:extLst>
              <a:ext uri="{FF2B5EF4-FFF2-40B4-BE49-F238E27FC236}">
                <a16:creationId xmlns:a16="http://schemas.microsoft.com/office/drawing/2014/main" id="{595A5199-D8AF-CE91-C721-20CD245DB20B}"/>
              </a:ext>
            </a:extLst>
          </p:cNvPr>
          <p:cNvSpPr/>
          <p:nvPr userDrawn="1"/>
        </p:nvSpPr>
        <p:spPr>
          <a:xfrm>
            <a:off x="0" y="0"/>
            <a:ext cx="13715999" cy="17145000"/>
          </a:xfrm>
          <a:prstGeom prst="roundRect">
            <a:avLst>
              <a:gd name="adj" fmla="val 0"/>
            </a:avLst>
          </a:prstGeom>
          <a:solidFill>
            <a:srgbClr val="C4817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ctr">
              <a:lnSpc>
                <a:spcPct val="100000"/>
              </a:lnSpc>
              <a:spcBef>
                <a:spcPts val="2500"/>
              </a:spcBef>
            </a:pPr>
            <a:endParaRPr dirty="0">
              <a:latin typeface="Segoe UI Variable Display" pitchFamily="2" charset="0"/>
            </a:endParaRPr>
          </a:p>
        </p:txBody>
      </p:sp>
      <p:pic>
        <p:nvPicPr>
          <p:cNvPr id="14" name="Picture 13">
            <a:extLst>
              <a:ext uri="{FF2B5EF4-FFF2-40B4-BE49-F238E27FC236}">
                <a16:creationId xmlns:a16="http://schemas.microsoft.com/office/drawing/2014/main" id="{73A25EE3-910B-48DD-7432-A9942CBE6038}"/>
              </a:ext>
            </a:extLst>
          </p:cNvPr>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253035" y="171827"/>
            <a:ext cx="12809978" cy="9396331"/>
          </a:xfrm>
          <a:prstGeom prst="rect">
            <a:avLst/>
          </a:prstGeom>
        </p:spPr>
      </p:pic>
      <p:sp>
        <p:nvSpPr>
          <p:cNvPr id="7" name="GET INVOLVED Hold your government accountable">
            <a:extLst>
              <a:ext uri="{FF2B5EF4-FFF2-40B4-BE49-F238E27FC236}">
                <a16:creationId xmlns:a16="http://schemas.microsoft.com/office/drawing/2014/main" id="{97F30199-E395-1959-4667-A7CFE737FC27}"/>
              </a:ext>
            </a:extLst>
          </p:cNvPr>
          <p:cNvSpPr/>
          <p:nvPr userDrawn="1"/>
        </p:nvSpPr>
        <p:spPr>
          <a:xfrm>
            <a:off x="-1236772" y="9739984"/>
            <a:ext cx="13244288" cy="3738013"/>
          </a:xfrm>
          <a:prstGeom prst="roundRect">
            <a:avLst>
              <a:gd name="adj" fmla="val 13331"/>
            </a:avLst>
          </a:prstGeom>
          <a:solidFill>
            <a:srgbClr val="623328"/>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ctr">
              <a:lnSpc>
                <a:spcPct val="100000"/>
              </a:lnSpc>
              <a:spcBef>
                <a:spcPts val="2500"/>
              </a:spcBef>
              <a:defRPr sz="6800" spc="-340"/>
            </a:pPr>
            <a:endParaRPr lang="en-GB" sz="6200" spc="-310" dirty="0">
              <a:latin typeface="Segoe UI Variable Display" pitchFamily="2" charset="0"/>
            </a:endParaRPr>
          </a:p>
        </p:txBody>
      </p:sp>
      <p:pic>
        <p:nvPicPr>
          <p:cNvPr id="9" name="WSHC_brown.png">
            <a:extLst>
              <a:ext uri="{FF2B5EF4-FFF2-40B4-BE49-F238E27FC236}">
                <a16:creationId xmlns:a16="http://schemas.microsoft.com/office/drawing/2014/main" id="{5E445801-BE1A-01CB-A703-09FEE127BCAC}"/>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48378" y="14289582"/>
            <a:ext cx="4117456" cy="2433306"/>
          </a:xfrm>
          <a:prstGeom prst="rect">
            <a:avLst/>
          </a:prstGeom>
          <a:ln w="12700">
            <a:miter lim="400000"/>
          </a:ln>
        </p:spPr>
      </p:pic>
    </p:spTree>
    <p:extLst>
      <p:ext uri="{BB962C8B-B14F-4D97-AF65-F5344CB8AC3E}">
        <p14:creationId xmlns:p14="http://schemas.microsoft.com/office/powerpoint/2010/main" val="4136703301"/>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asset 2 (for translations)">
    <p:spTree>
      <p:nvGrpSpPr>
        <p:cNvPr id="1" name=""/>
        <p:cNvGrpSpPr/>
        <p:nvPr/>
      </p:nvGrpSpPr>
      <p:grpSpPr>
        <a:xfrm>
          <a:off x="0" y="0"/>
          <a:ext cx="0" cy="0"/>
          <a:chOff x="0" y="0"/>
          <a:chExt cx="0" cy="0"/>
        </a:xfrm>
      </p:grpSpPr>
      <p:sp>
        <p:nvSpPr>
          <p:cNvPr id="3" name="Develop national plans  that ensure comprehensive,  person-centred care  for people living  with skin conditions.">
            <a:extLst>
              <a:ext uri="{FF2B5EF4-FFF2-40B4-BE49-F238E27FC236}">
                <a16:creationId xmlns:a16="http://schemas.microsoft.com/office/drawing/2014/main" id="{595A5199-D8AF-CE91-C721-20CD245DB20B}"/>
              </a:ext>
            </a:extLst>
          </p:cNvPr>
          <p:cNvSpPr/>
          <p:nvPr userDrawn="1"/>
        </p:nvSpPr>
        <p:spPr>
          <a:xfrm>
            <a:off x="0" y="0"/>
            <a:ext cx="13715999" cy="17145000"/>
          </a:xfrm>
          <a:prstGeom prst="roundRect">
            <a:avLst>
              <a:gd name="adj" fmla="val 0"/>
            </a:avLst>
          </a:prstGeom>
          <a:solidFill>
            <a:srgbClr val="C4817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p>
            <a:pPr algn="ctr">
              <a:lnSpc>
                <a:spcPct val="100000"/>
              </a:lnSpc>
              <a:spcBef>
                <a:spcPts val="2500"/>
              </a:spcBef>
            </a:pPr>
            <a:endParaRPr dirty="0">
              <a:latin typeface="Segoe UI Variable Display" pitchFamily="2" charset="0"/>
            </a:endParaRPr>
          </a:p>
        </p:txBody>
      </p:sp>
      <p:pic>
        <p:nvPicPr>
          <p:cNvPr id="8" name="Picture 7">
            <a:extLst>
              <a:ext uri="{FF2B5EF4-FFF2-40B4-BE49-F238E27FC236}">
                <a16:creationId xmlns:a16="http://schemas.microsoft.com/office/drawing/2014/main" id="{F1C76ADA-1426-9CA4-9BED-6DCEECEE739C}"/>
              </a:ext>
            </a:extLst>
          </p:cNvPr>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253035" y="153947"/>
            <a:ext cx="12809978" cy="9396331"/>
          </a:xfrm>
          <a:prstGeom prst="rect">
            <a:avLst/>
          </a:prstGeom>
        </p:spPr>
      </p:pic>
      <p:sp>
        <p:nvSpPr>
          <p:cNvPr id="7" name="GET INVOLVED Hold your government accountable">
            <a:extLst>
              <a:ext uri="{FF2B5EF4-FFF2-40B4-BE49-F238E27FC236}">
                <a16:creationId xmlns:a16="http://schemas.microsoft.com/office/drawing/2014/main" id="{97F30199-E395-1959-4667-A7CFE737FC27}"/>
              </a:ext>
            </a:extLst>
          </p:cNvPr>
          <p:cNvSpPr/>
          <p:nvPr userDrawn="1"/>
        </p:nvSpPr>
        <p:spPr>
          <a:xfrm>
            <a:off x="-1236772" y="9739984"/>
            <a:ext cx="13244288" cy="3738013"/>
          </a:xfrm>
          <a:prstGeom prst="roundRect">
            <a:avLst>
              <a:gd name="adj" fmla="val 13331"/>
            </a:avLst>
          </a:prstGeom>
          <a:solidFill>
            <a:srgbClr val="623328"/>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p>
            <a:pPr algn="ctr">
              <a:lnSpc>
                <a:spcPct val="100000"/>
              </a:lnSpc>
              <a:spcBef>
                <a:spcPts val="2500"/>
              </a:spcBef>
              <a:defRPr sz="6800" spc="-340"/>
            </a:pPr>
            <a:endParaRPr lang="en-GB" sz="6200" spc="-310" dirty="0">
              <a:latin typeface="Segoe UI Variable Display" pitchFamily="2" charset="0"/>
            </a:endParaRPr>
          </a:p>
        </p:txBody>
      </p:sp>
      <p:pic>
        <p:nvPicPr>
          <p:cNvPr id="9" name="WSHC_brown.png">
            <a:extLst>
              <a:ext uri="{FF2B5EF4-FFF2-40B4-BE49-F238E27FC236}">
                <a16:creationId xmlns:a16="http://schemas.microsoft.com/office/drawing/2014/main" id="{5E445801-BE1A-01CB-A703-09FEE127BCAC}"/>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48378" y="14289582"/>
            <a:ext cx="4117456" cy="2433306"/>
          </a:xfrm>
          <a:prstGeom prst="rect">
            <a:avLst/>
          </a:prstGeom>
          <a:ln w="12700">
            <a:miter lim="400000"/>
          </a:ln>
        </p:spPr>
      </p:pic>
      <p:sp>
        <p:nvSpPr>
          <p:cNvPr id="6" name="Text Placeholder 5">
            <a:extLst>
              <a:ext uri="{FF2B5EF4-FFF2-40B4-BE49-F238E27FC236}">
                <a16:creationId xmlns:a16="http://schemas.microsoft.com/office/drawing/2014/main" id="{20B9A3DB-3A0C-AC6C-E3AC-7066FFBAF0C0}"/>
              </a:ext>
            </a:extLst>
          </p:cNvPr>
          <p:cNvSpPr>
            <a:spLocks noGrp="1"/>
          </p:cNvSpPr>
          <p:nvPr>
            <p:ph type="body" sz="quarter" idx="11" hasCustomPrompt="1"/>
          </p:nvPr>
        </p:nvSpPr>
        <p:spPr>
          <a:xfrm>
            <a:off x="1395413" y="745411"/>
            <a:ext cx="11607380" cy="1526841"/>
          </a:xfrm>
          <a:prstGeom prst="rect">
            <a:avLst/>
          </a:prstGeom>
        </p:spPr>
        <p:txBody>
          <a:bodyPr/>
          <a:lstStyle>
            <a:lvl1pPr algn="r">
              <a:defRPr sz="9600" b="1">
                <a:solidFill>
                  <a:srgbClr val="623328"/>
                </a:solidFill>
                <a:latin typeface="Trade Gothic Next HvyCd" panose="020F0502020204030204" pitchFamily="34" charset="0"/>
              </a:defRPr>
            </a:lvl1pPr>
            <a:lvl2pPr>
              <a:defRPr sz="8000" b="1">
                <a:latin typeface="Trade Gothic Next HvyCd" panose="020F0502020204030204" pitchFamily="34" charset="0"/>
              </a:defRPr>
            </a:lvl2pPr>
            <a:lvl3pPr>
              <a:defRPr sz="8000" b="1">
                <a:latin typeface="Trade Gothic Next HvyCd" panose="020F0502020204030204" pitchFamily="34" charset="0"/>
              </a:defRPr>
            </a:lvl3pPr>
            <a:lvl4pPr>
              <a:defRPr sz="8000" b="1">
                <a:latin typeface="Trade Gothic Next HvyCd" panose="020F0502020204030204" pitchFamily="34" charset="0"/>
              </a:defRPr>
            </a:lvl4pPr>
            <a:lvl5pPr>
              <a:defRPr sz="8000" b="1">
                <a:latin typeface="Trade Gothic Next HvyCd" panose="020F0502020204030204" pitchFamily="34" charset="0"/>
              </a:defRPr>
            </a:lvl5pPr>
          </a:lstStyle>
          <a:p>
            <a:pPr lvl="0"/>
            <a:r>
              <a:rPr lang="en-US" dirty="0"/>
              <a:t>CLICK TO EDIT</a:t>
            </a:r>
            <a:endParaRPr lang="en-GB" dirty="0"/>
          </a:p>
        </p:txBody>
      </p:sp>
      <p:sp>
        <p:nvSpPr>
          <p:cNvPr id="10" name="Text Placeholder 9">
            <a:extLst>
              <a:ext uri="{FF2B5EF4-FFF2-40B4-BE49-F238E27FC236}">
                <a16:creationId xmlns:a16="http://schemas.microsoft.com/office/drawing/2014/main" id="{10D5DD51-7E21-8BF7-0F7B-575B5632E420}"/>
              </a:ext>
            </a:extLst>
          </p:cNvPr>
          <p:cNvSpPr>
            <a:spLocks noGrp="1"/>
          </p:cNvSpPr>
          <p:nvPr>
            <p:ph type="body" sz="quarter" idx="12" hasCustomPrompt="1"/>
          </p:nvPr>
        </p:nvSpPr>
        <p:spPr>
          <a:xfrm>
            <a:off x="4043363" y="3556943"/>
            <a:ext cx="8959850" cy="4659313"/>
          </a:xfrm>
          <a:prstGeom prst="rect">
            <a:avLst/>
          </a:prstGeom>
        </p:spPr>
        <p:txBody>
          <a:bodyPr/>
          <a:lstStyle>
            <a:lvl1pPr algn="r">
              <a:defRPr sz="11500" b="0">
                <a:solidFill>
                  <a:schemeClr val="bg1"/>
                </a:solidFill>
              </a:defRPr>
            </a:lvl1pPr>
          </a:lstStyle>
          <a:p>
            <a:pPr lvl="0"/>
            <a:r>
              <a:rPr lang="en-US" dirty="0"/>
              <a:t>Click to edit text</a:t>
            </a:r>
          </a:p>
        </p:txBody>
      </p:sp>
      <p:sp>
        <p:nvSpPr>
          <p:cNvPr id="12" name="Text Placeholder 11">
            <a:extLst>
              <a:ext uri="{FF2B5EF4-FFF2-40B4-BE49-F238E27FC236}">
                <a16:creationId xmlns:a16="http://schemas.microsoft.com/office/drawing/2014/main" id="{3AF994B1-4ABC-15EA-1640-0F3E93C8B93F}"/>
              </a:ext>
            </a:extLst>
          </p:cNvPr>
          <p:cNvSpPr>
            <a:spLocks noGrp="1"/>
          </p:cNvSpPr>
          <p:nvPr>
            <p:ph type="body" sz="quarter" idx="13" hasCustomPrompt="1"/>
          </p:nvPr>
        </p:nvSpPr>
        <p:spPr>
          <a:xfrm>
            <a:off x="648378" y="10200877"/>
            <a:ext cx="10791147" cy="2816225"/>
          </a:xfrm>
          <a:prstGeom prst="rect">
            <a:avLst/>
          </a:prstGeom>
        </p:spPr>
        <p:txBody>
          <a:bodyPr/>
          <a:lstStyle>
            <a:lvl1pPr>
              <a:defRPr sz="6200">
                <a:solidFill>
                  <a:schemeClr val="bg1"/>
                </a:solidFill>
              </a:defRPr>
            </a:lvl1pPr>
            <a:lvl2pPr>
              <a:defRPr sz="6200">
                <a:solidFill>
                  <a:srgbClr val="685E2E"/>
                </a:solidFill>
              </a:defRPr>
            </a:lvl2pPr>
            <a:lvl3pPr>
              <a:defRPr sz="6200">
                <a:solidFill>
                  <a:srgbClr val="685E2E"/>
                </a:solidFill>
              </a:defRPr>
            </a:lvl3pPr>
            <a:lvl4pPr>
              <a:defRPr sz="6200">
                <a:solidFill>
                  <a:srgbClr val="685E2E"/>
                </a:solidFill>
              </a:defRPr>
            </a:lvl4pPr>
            <a:lvl5pPr>
              <a:defRPr sz="6200">
                <a:solidFill>
                  <a:srgbClr val="685E2E"/>
                </a:solidFill>
              </a:defRPr>
            </a:lvl5pPr>
          </a:lstStyle>
          <a:p>
            <a:pPr lvl="0"/>
            <a:r>
              <a:rPr lang="en-US" dirty="0"/>
              <a:t>Click to edit text</a:t>
            </a:r>
          </a:p>
        </p:txBody>
      </p:sp>
    </p:spTree>
    <p:extLst>
      <p:ext uri="{BB962C8B-B14F-4D97-AF65-F5344CB8AC3E}">
        <p14:creationId xmlns:p14="http://schemas.microsoft.com/office/powerpoint/2010/main" val="2313537262"/>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sset 3">
    <p:spTree>
      <p:nvGrpSpPr>
        <p:cNvPr id="1" name=""/>
        <p:cNvGrpSpPr/>
        <p:nvPr/>
      </p:nvGrpSpPr>
      <p:grpSpPr>
        <a:xfrm>
          <a:off x="0" y="0"/>
          <a:ext cx="0" cy="0"/>
          <a:chOff x="0" y="0"/>
          <a:chExt cx="0" cy="0"/>
        </a:xfrm>
      </p:grpSpPr>
      <p:sp>
        <p:nvSpPr>
          <p:cNvPr id="3" name="Develop national plans  that ensure comprehensive,  person-centred care  for people living  with skin conditions.">
            <a:extLst>
              <a:ext uri="{FF2B5EF4-FFF2-40B4-BE49-F238E27FC236}">
                <a16:creationId xmlns:a16="http://schemas.microsoft.com/office/drawing/2014/main" id="{595A5199-D8AF-CE91-C721-20CD245DB20B}"/>
              </a:ext>
            </a:extLst>
          </p:cNvPr>
          <p:cNvSpPr/>
          <p:nvPr userDrawn="1"/>
        </p:nvSpPr>
        <p:spPr>
          <a:xfrm>
            <a:off x="0" y="0"/>
            <a:ext cx="13715999" cy="17145000"/>
          </a:xfrm>
          <a:prstGeom prst="roundRect">
            <a:avLst>
              <a:gd name="adj" fmla="val 0"/>
            </a:avLst>
          </a:prstGeom>
          <a:solidFill>
            <a:srgbClr val="B435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p>
            <a:pPr algn="ctr">
              <a:lnSpc>
                <a:spcPct val="100000"/>
              </a:lnSpc>
              <a:spcBef>
                <a:spcPts val="2500"/>
              </a:spcBef>
            </a:pPr>
            <a:endParaRPr dirty="0">
              <a:latin typeface="Segoe UI Variable Display" pitchFamily="2" charset="0"/>
            </a:endParaRPr>
          </a:p>
        </p:txBody>
      </p:sp>
      <p:pic>
        <p:nvPicPr>
          <p:cNvPr id="18" name="Picture 17">
            <a:extLst>
              <a:ext uri="{FF2B5EF4-FFF2-40B4-BE49-F238E27FC236}">
                <a16:creationId xmlns:a16="http://schemas.microsoft.com/office/drawing/2014/main" id="{CE3150A6-6827-FF5E-0A07-A3E8D0B09435}"/>
              </a:ext>
            </a:extLst>
          </p:cNvPr>
          <p:cNvPicPr>
            <a:picLocks noChangeAspect="1"/>
          </p:cNvPicPr>
          <p:nvPr userDrawn="1"/>
        </p:nvPicPr>
        <p:blipFill>
          <a:blip r:embed="rId2">
            <a:alphaModFix amt="20000"/>
            <a:extLst>
              <a:ext uri="{28A0092B-C50C-407E-A947-70E740481C1C}">
                <a14:useLocalDpi xmlns:a14="http://schemas.microsoft.com/office/drawing/2010/main" val="0"/>
              </a:ext>
            </a:extLst>
          </a:blip>
          <a:srcRect b="27760"/>
          <a:stretch>
            <a:fillRect/>
          </a:stretch>
        </p:blipFill>
        <p:spPr>
          <a:xfrm flipH="1">
            <a:off x="-2358694" y="530179"/>
            <a:ext cx="10684042" cy="12316400"/>
          </a:xfrm>
          <a:prstGeom prst="rect">
            <a:avLst/>
          </a:prstGeom>
        </p:spPr>
      </p:pic>
      <p:sp>
        <p:nvSpPr>
          <p:cNvPr id="7" name="GET INVOLVED Hold your government accountable">
            <a:extLst>
              <a:ext uri="{FF2B5EF4-FFF2-40B4-BE49-F238E27FC236}">
                <a16:creationId xmlns:a16="http://schemas.microsoft.com/office/drawing/2014/main" id="{97F30199-E395-1959-4667-A7CFE737FC27}"/>
              </a:ext>
            </a:extLst>
          </p:cNvPr>
          <p:cNvSpPr/>
          <p:nvPr userDrawn="1"/>
        </p:nvSpPr>
        <p:spPr>
          <a:xfrm>
            <a:off x="-1236772" y="9739984"/>
            <a:ext cx="13244288" cy="3738013"/>
          </a:xfrm>
          <a:prstGeom prst="roundRect">
            <a:avLst>
              <a:gd name="adj" fmla="val 13331"/>
            </a:avLst>
          </a:prstGeom>
          <a:solidFill>
            <a:srgbClr val="FFBDA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p>
            <a:pPr algn="ctr">
              <a:lnSpc>
                <a:spcPct val="100000"/>
              </a:lnSpc>
              <a:spcBef>
                <a:spcPts val="2500"/>
              </a:spcBef>
              <a:defRPr sz="6800" spc="-340"/>
            </a:pPr>
            <a:endParaRPr lang="en-GB" sz="6200" spc="-310" dirty="0">
              <a:latin typeface="Segoe UI Variable Display" pitchFamily="2" charset="0"/>
            </a:endParaRPr>
          </a:p>
        </p:txBody>
      </p:sp>
      <p:pic>
        <p:nvPicPr>
          <p:cNvPr id="9" name="WSHC_brown.png">
            <a:extLst>
              <a:ext uri="{FF2B5EF4-FFF2-40B4-BE49-F238E27FC236}">
                <a16:creationId xmlns:a16="http://schemas.microsoft.com/office/drawing/2014/main" id="{5E445801-BE1A-01CB-A703-09FEE127BCAC}"/>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48378" y="14289582"/>
            <a:ext cx="4117456" cy="2433306"/>
          </a:xfrm>
          <a:prstGeom prst="rect">
            <a:avLst/>
          </a:prstGeom>
          <a:ln w="12700">
            <a:miter lim="400000"/>
          </a:ln>
        </p:spPr>
      </p:pic>
    </p:spTree>
    <p:extLst>
      <p:ext uri="{BB962C8B-B14F-4D97-AF65-F5344CB8AC3E}">
        <p14:creationId xmlns:p14="http://schemas.microsoft.com/office/powerpoint/2010/main" val="1499148557"/>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asset 3 (for translations)">
    <p:spTree>
      <p:nvGrpSpPr>
        <p:cNvPr id="1" name=""/>
        <p:cNvGrpSpPr/>
        <p:nvPr/>
      </p:nvGrpSpPr>
      <p:grpSpPr>
        <a:xfrm>
          <a:off x="0" y="0"/>
          <a:ext cx="0" cy="0"/>
          <a:chOff x="0" y="0"/>
          <a:chExt cx="0" cy="0"/>
        </a:xfrm>
      </p:grpSpPr>
      <p:sp>
        <p:nvSpPr>
          <p:cNvPr id="3" name="Develop national plans  that ensure comprehensive,  person-centred care  for people living  with skin conditions.">
            <a:extLst>
              <a:ext uri="{FF2B5EF4-FFF2-40B4-BE49-F238E27FC236}">
                <a16:creationId xmlns:a16="http://schemas.microsoft.com/office/drawing/2014/main" id="{595A5199-D8AF-CE91-C721-20CD245DB20B}"/>
              </a:ext>
            </a:extLst>
          </p:cNvPr>
          <p:cNvSpPr/>
          <p:nvPr userDrawn="1"/>
        </p:nvSpPr>
        <p:spPr>
          <a:xfrm>
            <a:off x="0" y="0"/>
            <a:ext cx="13715999" cy="17145000"/>
          </a:xfrm>
          <a:prstGeom prst="roundRect">
            <a:avLst>
              <a:gd name="adj" fmla="val 0"/>
            </a:avLst>
          </a:prstGeom>
          <a:solidFill>
            <a:srgbClr val="B4350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ctr">
              <a:lnSpc>
                <a:spcPct val="100000"/>
              </a:lnSpc>
              <a:spcBef>
                <a:spcPts val="2500"/>
              </a:spcBef>
            </a:pPr>
            <a:endParaRPr dirty="0">
              <a:latin typeface="Segoe UI Variable Display" pitchFamily="2" charset="0"/>
            </a:endParaRPr>
          </a:p>
        </p:txBody>
      </p:sp>
      <p:pic>
        <p:nvPicPr>
          <p:cNvPr id="5" name="Picture 4">
            <a:extLst>
              <a:ext uri="{FF2B5EF4-FFF2-40B4-BE49-F238E27FC236}">
                <a16:creationId xmlns:a16="http://schemas.microsoft.com/office/drawing/2014/main" id="{34AF1666-9FC1-9F52-CFD7-F1FD7615357F}"/>
              </a:ext>
            </a:extLst>
          </p:cNvPr>
          <p:cNvPicPr>
            <a:picLocks noChangeAspect="1"/>
          </p:cNvPicPr>
          <p:nvPr userDrawn="1"/>
        </p:nvPicPr>
        <p:blipFill>
          <a:blip r:embed="rId2">
            <a:alphaModFix amt="20000"/>
            <a:extLst>
              <a:ext uri="{28A0092B-C50C-407E-A947-70E740481C1C}">
                <a14:useLocalDpi xmlns:a14="http://schemas.microsoft.com/office/drawing/2010/main" val="0"/>
              </a:ext>
            </a:extLst>
          </a:blip>
          <a:srcRect b="27760"/>
          <a:stretch>
            <a:fillRect/>
          </a:stretch>
        </p:blipFill>
        <p:spPr>
          <a:xfrm flipH="1">
            <a:off x="-2358694" y="530179"/>
            <a:ext cx="10684042" cy="12316400"/>
          </a:xfrm>
          <a:prstGeom prst="rect">
            <a:avLst/>
          </a:prstGeom>
        </p:spPr>
      </p:pic>
      <p:sp>
        <p:nvSpPr>
          <p:cNvPr id="7" name="GET INVOLVED Hold your government accountable">
            <a:extLst>
              <a:ext uri="{FF2B5EF4-FFF2-40B4-BE49-F238E27FC236}">
                <a16:creationId xmlns:a16="http://schemas.microsoft.com/office/drawing/2014/main" id="{97F30199-E395-1959-4667-A7CFE737FC27}"/>
              </a:ext>
            </a:extLst>
          </p:cNvPr>
          <p:cNvSpPr/>
          <p:nvPr userDrawn="1"/>
        </p:nvSpPr>
        <p:spPr>
          <a:xfrm>
            <a:off x="-1236772" y="9739984"/>
            <a:ext cx="13244288" cy="3738013"/>
          </a:xfrm>
          <a:prstGeom prst="roundRect">
            <a:avLst>
              <a:gd name="adj" fmla="val 13331"/>
            </a:avLst>
          </a:prstGeom>
          <a:solidFill>
            <a:srgbClr val="FFBDA3"/>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ctr">
              <a:lnSpc>
                <a:spcPct val="100000"/>
              </a:lnSpc>
              <a:spcBef>
                <a:spcPts val="2500"/>
              </a:spcBef>
              <a:defRPr sz="6800" spc="-340"/>
            </a:pPr>
            <a:endParaRPr lang="en-GB" sz="6200" spc="-310" dirty="0">
              <a:latin typeface="Segoe UI Variable Display" pitchFamily="2" charset="0"/>
            </a:endParaRPr>
          </a:p>
        </p:txBody>
      </p:sp>
      <p:pic>
        <p:nvPicPr>
          <p:cNvPr id="9" name="WSHC_brown.png">
            <a:extLst>
              <a:ext uri="{FF2B5EF4-FFF2-40B4-BE49-F238E27FC236}">
                <a16:creationId xmlns:a16="http://schemas.microsoft.com/office/drawing/2014/main" id="{5E445801-BE1A-01CB-A703-09FEE127BCAC}"/>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48378" y="14289582"/>
            <a:ext cx="4117456" cy="2433306"/>
          </a:xfrm>
          <a:prstGeom prst="rect">
            <a:avLst/>
          </a:prstGeom>
          <a:ln w="12700">
            <a:miter lim="400000"/>
          </a:ln>
        </p:spPr>
      </p:pic>
      <p:sp>
        <p:nvSpPr>
          <p:cNvPr id="6" name="Text Placeholder 5">
            <a:extLst>
              <a:ext uri="{FF2B5EF4-FFF2-40B4-BE49-F238E27FC236}">
                <a16:creationId xmlns:a16="http://schemas.microsoft.com/office/drawing/2014/main" id="{20B9A3DB-3A0C-AC6C-E3AC-7066FFBAF0C0}"/>
              </a:ext>
            </a:extLst>
          </p:cNvPr>
          <p:cNvSpPr>
            <a:spLocks noGrp="1"/>
          </p:cNvSpPr>
          <p:nvPr>
            <p:ph type="body" sz="quarter" idx="11" hasCustomPrompt="1"/>
          </p:nvPr>
        </p:nvSpPr>
        <p:spPr>
          <a:xfrm>
            <a:off x="1395413" y="745411"/>
            <a:ext cx="11607380" cy="1526841"/>
          </a:xfrm>
          <a:prstGeom prst="rect">
            <a:avLst/>
          </a:prstGeom>
        </p:spPr>
        <p:txBody>
          <a:bodyPr/>
          <a:lstStyle>
            <a:lvl1pPr algn="r">
              <a:defRPr sz="9600" b="1">
                <a:solidFill>
                  <a:schemeClr val="bg1"/>
                </a:solidFill>
                <a:latin typeface="Trade Gothic Next HvyCd" panose="020F0502020204030204" pitchFamily="34" charset="0"/>
              </a:defRPr>
            </a:lvl1pPr>
            <a:lvl2pPr>
              <a:defRPr sz="8000" b="1">
                <a:latin typeface="Trade Gothic Next HvyCd" panose="020F0502020204030204" pitchFamily="34" charset="0"/>
              </a:defRPr>
            </a:lvl2pPr>
            <a:lvl3pPr>
              <a:defRPr sz="8000" b="1">
                <a:latin typeface="Trade Gothic Next HvyCd" panose="020F0502020204030204" pitchFamily="34" charset="0"/>
              </a:defRPr>
            </a:lvl3pPr>
            <a:lvl4pPr>
              <a:defRPr sz="8000" b="1">
                <a:latin typeface="Trade Gothic Next HvyCd" panose="020F0502020204030204" pitchFamily="34" charset="0"/>
              </a:defRPr>
            </a:lvl4pPr>
            <a:lvl5pPr>
              <a:defRPr sz="8000" b="1">
                <a:latin typeface="Trade Gothic Next HvyCd" panose="020F0502020204030204" pitchFamily="34" charset="0"/>
              </a:defRPr>
            </a:lvl5pPr>
          </a:lstStyle>
          <a:p>
            <a:pPr lvl="0"/>
            <a:r>
              <a:rPr lang="en-US" dirty="0"/>
              <a:t>CLICK TO EDIT</a:t>
            </a:r>
            <a:endParaRPr lang="en-GB" dirty="0"/>
          </a:p>
        </p:txBody>
      </p:sp>
      <p:sp>
        <p:nvSpPr>
          <p:cNvPr id="10" name="Text Placeholder 9">
            <a:extLst>
              <a:ext uri="{FF2B5EF4-FFF2-40B4-BE49-F238E27FC236}">
                <a16:creationId xmlns:a16="http://schemas.microsoft.com/office/drawing/2014/main" id="{10D5DD51-7E21-8BF7-0F7B-575B5632E420}"/>
              </a:ext>
            </a:extLst>
          </p:cNvPr>
          <p:cNvSpPr>
            <a:spLocks noGrp="1"/>
          </p:cNvSpPr>
          <p:nvPr>
            <p:ph type="body" sz="quarter" idx="12" hasCustomPrompt="1"/>
          </p:nvPr>
        </p:nvSpPr>
        <p:spPr>
          <a:xfrm>
            <a:off x="4043363" y="3556943"/>
            <a:ext cx="8959850" cy="4659313"/>
          </a:xfrm>
          <a:prstGeom prst="rect">
            <a:avLst/>
          </a:prstGeom>
        </p:spPr>
        <p:txBody>
          <a:bodyPr/>
          <a:lstStyle>
            <a:lvl1pPr algn="r">
              <a:defRPr sz="11500" b="0">
                <a:solidFill>
                  <a:schemeClr val="bg1"/>
                </a:solidFill>
              </a:defRPr>
            </a:lvl1pPr>
          </a:lstStyle>
          <a:p>
            <a:pPr lvl="0"/>
            <a:r>
              <a:rPr lang="en-US" dirty="0"/>
              <a:t>Click to edit text</a:t>
            </a:r>
          </a:p>
        </p:txBody>
      </p:sp>
      <p:sp>
        <p:nvSpPr>
          <p:cNvPr id="12" name="Text Placeholder 11">
            <a:extLst>
              <a:ext uri="{FF2B5EF4-FFF2-40B4-BE49-F238E27FC236}">
                <a16:creationId xmlns:a16="http://schemas.microsoft.com/office/drawing/2014/main" id="{3AF994B1-4ABC-15EA-1640-0F3E93C8B93F}"/>
              </a:ext>
            </a:extLst>
          </p:cNvPr>
          <p:cNvSpPr>
            <a:spLocks noGrp="1"/>
          </p:cNvSpPr>
          <p:nvPr>
            <p:ph type="body" sz="quarter" idx="13" hasCustomPrompt="1"/>
          </p:nvPr>
        </p:nvSpPr>
        <p:spPr>
          <a:xfrm>
            <a:off x="648378" y="10200878"/>
            <a:ext cx="10791147" cy="2816225"/>
          </a:xfrm>
          <a:prstGeom prst="rect">
            <a:avLst/>
          </a:prstGeom>
        </p:spPr>
        <p:txBody>
          <a:bodyPr/>
          <a:lstStyle>
            <a:lvl1pPr>
              <a:defRPr sz="6200">
                <a:solidFill>
                  <a:srgbClr val="B43500"/>
                </a:solidFill>
              </a:defRPr>
            </a:lvl1pPr>
            <a:lvl2pPr>
              <a:defRPr sz="6200">
                <a:solidFill>
                  <a:srgbClr val="685E2E"/>
                </a:solidFill>
              </a:defRPr>
            </a:lvl2pPr>
            <a:lvl3pPr>
              <a:defRPr sz="6200">
                <a:solidFill>
                  <a:srgbClr val="685E2E"/>
                </a:solidFill>
              </a:defRPr>
            </a:lvl3pPr>
            <a:lvl4pPr>
              <a:defRPr sz="6200">
                <a:solidFill>
                  <a:srgbClr val="685E2E"/>
                </a:solidFill>
              </a:defRPr>
            </a:lvl4pPr>
            <a:lvl5pPr>
              <a:defRPr sz="6200">
                <a:solidFill>
                  <a:srgbClr val="685E2E"/>
                </a:solidFill>
              </a:defRPr>
            </a:lvl5pPr>
          </a:lstStyle>
          <a:p>
            <a:pPr lvl="0"/>
            <a:r>
              <a:rPr lang="en-US" dirty="0"/>
              <a:t>Click to edit text</a:t>
            </a:r>
          </a:p>
        </p:txBody>
      </p:sp>
    </p:spTree>
    <p:extLst>
      <p:ext uri="{BB962C8B-B14F-4D97-AF65-F5344CB8AC3E}">
        <p14:creationId xmlns:p14="http://schemas.microsoft.com/office/powerpoint/2010/main" val="1261335355"/>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sset 4">
    <p:spTree>
      <p:nvGrpSpPr>
        <p:cNvPr id="1" name=""/>
        <p:cNvGrpSpPr/>
        <p:nvPr/>
      </p:nvGrpSpPr>
      <p:grpSpPr>
        <a:xfrm>
          <a:off x="0" y="0"/>
          <a:ext cx="0" cy="0"/>
          <a:chOff x="0" y="0"/>
          <a:chExt cx="0" cy="0"/>
        </a:xfrm>
      </p:grpSpPr>
      <p:sp>
        <p:nvSpPr>
          <p:cNvPr id="3" name="Develop national plans  that ensure comprehensive,  person-centred care  for people living  with skin conditions.">
            <a:extLst>
              <a:ext uri="{FF2B5EF4-FFF2-40B4-BE49-F238E27FC236}">
                <a16:creationId xmlns:a16="http://schemas.microsoft.com/office/drawing/2014/main" id="{595A5199-D8AF-CE91-C721-20CD245DB20B}"/>
              </a:ext>
            </a:extLst>
          </p:cNvPr>
          <p:cNvSpPr/>
          <p:nvPr userDrawn="1"/>
        </p:nvSpPr>
        <p:spPr>
          <a:xfrm>
            <a:off x="0" y="0"/>
            <a:ext cx="13715999" cy="17145000"/>
          </a:xfrm>
          <a:prstGeom prst="roundRect">
            <a:avLst>
              <a:gd name="adj" fmla="val 0"/>
            </a:avLst>
          </a:prstGeom>
          <a:solidFill>
            <a:srgbClr val="BB8D1B"/>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p>
            <a:pPr algn="ctr">
              <a:lnSpc>
                <a:spcPct val="100000"/>
              </a:lnSpc>
              <a:spcBef>
                <a:spcPts val="2500"/>
              </a:spcBef>
            </a:pPr>
            <a:endParaRPr dirty="0">
              <a:latin typeface="Segoe UI Variable Display" pitchFamily="2" charset="0"/>
            </a:endParaRPr>
          </a:p>
        </p:txBody>
      </p:sp>
      <p:pic>
        <p:nvPicPr>
          <p:cNvPr id="16" name="pasted-image.pdf" descr="pasted-image.pdf">
            <a:extLst>
              <a:ext uri="{FF2B5EF4-FFF2-40B4-BE49-F238E27FC236}">
                <a16:creationId xmlns:a16="http://schemas.microsoft.com/office/drawing/2014/main" id="{89722C7E-0365-0EFD-0E26-7D4AF3BF0D28}"/>
              </a:ext>
            </a:extLst>
          </p:cNvPr>
          <p:cNvPicPr>
            <a:picLocks noChangeAspect="1"/>
          </p:cNvPicPr>
          <p:nvPr userDrawn="1"/>
        </p:nvPicPr>
        <p:blipFill>
          <a:blip r:embed="rId2">
            <a:alphaModFix amt="13000"/>
          </a:blip>
          <a:stretch>
            <a:fillRect/>
          </a:stretch>
        </p:blipFill>
        <p:spPr>
          <a:xfrm>
            <a:off x="-2251112" y="-1591134"/>
            <a:ext cx="13244288" cy="13222899"/>
          </a:xfrm>
          <a:prstGeom prst="rect">
            <a:avLst/>
          </a:prstGeom>
          <a:ln w="12700">
            <a:miter lim="400000"/>
          </a:ln>
        </p:spPr>
      </p:pic>
      <p:sp>
        <p:nvSpPr>
          <p:cNvPr id="7" name="GET INVOLVED Hold your government accountable">
            <a:extLst>
              <a:ext uri="{FF2B5EF4-FFF2-40B4-BE49-F238E27FC236}">
                <a16:creationId xmlns:a16="http://schemas.microsoft.com/office/drawing/2014/main" id="{97F30199-E395-1959-4667-A7CFE737FC27}"/>
              </a:ext>
            </a:extLst>
          </p:cNvPr>
          <p:cNvSpPr/>
          <p:nvPr userDrawn="1"/>
        </p:nvSpPr>
        <p:spPr>
          <a:xfrm>
            <a:off x="-1236772" y="9739984"/>
            <a:ext cx="13244288" cy="3738013"/>
          </a:xfrm>
          <a:prstGeom prst="roundRect">
            <a:avLst>
              <a:gd name="adj" fmla="val 13331"/>
            </a:avLst>
          </a:prstGeom>
          <a:solidFill>
            <a:srgbClr val="EAC77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p>
            <a:pPr algn="ctr">
              <a:lnSpc>
                <a:spcPct val="100000"/>
              </a:lnSpc>
              <a:spcBef>
                <a:spcPts val="2500"/>
              </a:spcBef>
              <a:defRPr sz="6800" spc="-340"/>
            </a:pPr>
            <a:endParaRPr lang="en-GB" sz="6200" spc="-310" dirty="0">
              <a:latin typeface="Segoe UI Variable Display" pitchFamily="2" charset="0"/>
            </a:endParaRPr>
          </a:p>
        </p:txBody>
      </p:sp>
      <p:pic>
        <p:nvPicPr>
          <p:cNvPr id="9" name="WSHC_brown.png">
            <a:extLst>
              <a:ext uri="{FF2B5EF4-FFF2-40B4-BE49-F238E27FC236}">
                <a16:creationId xmlns:a16="http://schemas.microsoft.com/office/drawing/2014/main" id="{5E445801-BE1A-01CB-A703-09FEE127BCAC}"/>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48378" y="14289582"/>
            <a:ext cx="4117456" cy="2433306"/>
          </a:xfrm>
          <a:prstGeom prst="rect">
            <a:avLst/>
          </a:prstGeom>
          <a:ln w="12700">
            <a:miter lim="400000"/>
          </a:ln>
        </p:spPr>
      </p:pic>
      <p:sp>
        <p:nvSpPr>
          <p:cNvPr id="8" name="Policymakers must act now">
            <a:extLst>
              <a:ext uri="{FF2B5EF4-FFF2-40B4-BE49-F238E27FC236}">
                <a16:creationId xmlns:a16="http://schemas.microsoft.com/office/drawing/2014/main" id="{1576A335-09BA-F4B6-0502-EECCDCEAAE2B}"/>
              </a:ext>
            </a:extLst>
          </p:cNvPr>
          <p:cNvSpPr txBox="1"/>
          <p:nvPr userDrawn="1"/>
        </p:nvSpPr>
        <p:spPr>
          <a:xfrm>
            <a:off x="678113" y="1145732"/>
            <a:ext cx="12354415" cy="12743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1431" tIns="21431" rIns="21431" bIns="21431" anchor="ctr">
            <a:spAutoFit/>
          </a:bodyPr>
          <a:lstStyle>
            <a:lvl1pPr algn="ctr">
              <a:lnSpc>
                <a:spcPct val="100000"/>
              </a:lnSpc>
              <a:spcBef>
                <a:spcPts val="2500"/>
              </a:spcBef>
              <a:defRPr sz="7000" spc="-349">
                <a:solidFill>
                  <a:srgbClr val="AF5200"/>
                </a:solidFill>
              </a:defRPr>
            </a:lvl1pPr>
          </a:lstStyle>
          <a:p>
            <a:pPr algn="r"/>
            <a:endParaRPr lang="en-GB" sz="8000" dirty="0">
              <a:solidFill>
                <a:srgbClr val="49411A"/>
              </a:solidFill>
              <a:latin typeface="Trade Gothic Next HvyCd" panose="020B0906040303020004" pitchFamily="34" charset="0"/>
            </a:endParaRPr>
          </a:p>
        </p:txBody>
      </p:sp>
    </p:spTree>
    <p:extLst>
      <p:ext uri="{BB962C8B-B14F-4D97-AF65-F5344CB8AC3E}">
        <p14:creationId xmlns:p14="http://schemas.microsoft.com/office/powerpoint/2010/main" val="186798686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asset 4 (for translations)">
    <p:spTree>
      <p:nvGrpSpPr>
        <p:cNvPr id="1" name=""/>
        <p:cNvGrpSpPr/>
        <p:nvPr/>
      </p:nvGrpSpPr>
      <p:grpSpPr>
        <a:xfrm>
          <a:off x="0" y="0"/>
          <a:ext cx="0" cy="0"/>
          <a:chOff x="0" y="0"/>
          <a:chExt cx="0" cy="0"/>
        </a:xfrm>
      </p:grpSpPr>
      <p:sp>
        <p:nvSpPr>
          <p:cNvPr id="3" name="Develop national plans  that ensure comprehensive,  person-centred care  for people living  with skin conditions.">
            <a:extLst>
              <a:ext uri="{FF2B5EF4-FFF2-40B4-BE49-F238E27FC236}">
                <a16:creationId xmlns:a16="http://schemas.microsoft.com/office/drawing/2014/main" id="{595A5199-D8AF-CE91-C721-20CD245DB20B}"/>
              </a:ext>
            </a:extLst>
          </p:cNvPr>
          <p:cNvSpPr/>
          <p:nvPr userDrawn="1"/>
        </p:nvSpPr>
        <p:spPr>
          <a:xfrm>
            <a:off x="0" y="0"/>
            <a:ext cx="13715999" cy="17145000"/>
          </a:xfrm>
          <a:prstGeom prst="roundRect">
            <a:avLst>
              <a:gd name="adj" fmla="val 0"/>
            </a:avLst>
          </a:prstGeom>
          <a:solidFill>
            <a:srgbClr val="BB8D1B"/>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ctr">
              <a:lnSpc>
                <a:spcPct val="100000"/>
              </a:lnSpc>
              <a:spcBef>
                <a:spcPts val="2500"/>
              </a:spcBef>
            </a:pPr>
            <a:endParaRPr dirty="0">
              <a:latin typeface="Segoe UI Variable Display" pitchFamily="2" charset="0"/>
            </a:endParaRPr>
          </a:p>
        </p:txBody>
      </p:sp>
      <p:pic>
        <p:nvPicPr>
          <p:cNvPr id="8" name="pasted-image.pdf" descr="pasted-image.pdf">
            <a:extLst>
              <a:ext uri="{FF2B5EF4-FFF2-40B4-BE49-F238E27FC236}">
                <a16:creationId xmlns:a16="http://schemas.microsoft.com/office/drawing/2014/main" id="{6157A4B5-77C8-1E07-BA15-A649F1AC2A05}"/>
              </a:ext>
            </a:extLst>
          </p:cNvPr>
          <p:cNvPicPr>
            <a:picLocks noChangeAspect="1"/>
          </p:cNvPicPr>
          <p:nvPr userDrawn="1"/>
        </p:nvPicPr>
        <p:blipFill>
          <a:blip r:embed="rId2">
            <a:alphaModFix amt="13000"/>
          </a:blip>
          <a:stretch>
            <a:fillRect/>
          </a:stretch>
        </p:blipFill>
        <p:spPr>
          <a:xfrm>
            <a:off x="-2251112" y="-1591134"/>
            <a:ext cx="13244288" cy="13222899"/>
          </a:xfrm>
          <a:prstGeom prst="rect">
            <a:avLst/>
          </a:prstGeom>
          <a:ln w="12700">
            <a:miter lim="400000"/>
          </a:ln>
        </p:spPr>
      </p:pic>
      <p:sp>
        <p:nvSpPr>
          <p:cNvPr id="7" name="GET INVOLVED Hold your government accountable">
            <a:extLst>
              <a:ext uri="{FF2B5EF4-FFF2-40B4-BE49-F238E27FC236}">
                <a16:creationId xmlns:a16="http://schemas.microsoft.com/office/drawing/2014/main" id="{97F30199-E395-1959-4667-A7CFE737FC27}"/>
              </a:ext>
            </a:extLst>
          </p:cNvPr>
          <p:cNvSpPr/>
          <p:nvPr userDrawn="1"/>
        </p:nvSpPr>
        <p:spPr>
          <a:xfrm>
            <a:off x="-1236772" y="9739984"/>
            <a:ext cx="13244288" cy="3738013"/>
          </a:xfrm>
          <a:prstGeom prst="roundRect">
            <a:avLst>
              <a:gd name="adj" fmla="val 13331"/>
            </a:avLst>
          </a:prstGeom>
          <a:solidFill>
            <a:srgbClr val="EAC77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ctr">
              <a:lnSpc>
                <a:spcPct val="100000"/>
              </a:lnSpc>
              <a:spcBef>
                <a:spcPts val="2500"/>
              </a:spcBef>
              <a:defRPr sz="6800" spc="-340"/>
            </a:pPr>
            <a:endParaRPr lang="en-GB" sz="6200" spc="-310" dirty="0">
              <a:latin typeface="Segoe UI Variable Display" pitchFamily="2" charset="0"/>
            </a:endParaRPr>
          </a:p>
        </p:txBody>
      </p:sp>
      <p:pic>
        <p:nvPicPr>
          <p:cNvPr id="9" name="WSHC_brown.png">
            <a:extLst>
              <a:ext uri="{FF2B5EF4-FFF2-40B4-BE49-F238E27FC236}">
                <a16:creationId xmlns:a16="http://schemas.microsoft.com/office/drawing/2014/main" id="{5E445801-BE1A-01CB-A703-09FEE127BCAC}"/>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48378" y="14289582"/>
            <a:ext cx="4117456" cy="2433306"/>
          </a:xfrm>
          <a:prstGeom prst="rect">
            <a:avLst/>
          </a:prstGeom>
          <a:ln w="12700">
            <a:miter lim="400000"/>
          </a:ln>
        </p:spPr>
      </p:pic>
      <p:sp>
        <p:nvSpPr>
          <p:cNvPr id="6" name="Text Placeholder 5">
            <a:extLst>
              <a:ext uri="{FF2B5EF4-FFF2-40B4-BE49-F238E27FC236}">
                <a16:creationId xmlns:a16="http://schemas.microsoft.com/office/drawing/2014/main" id="{20B9A3DB-3A0C-AC6C-E3AC-7066FFBAF0C0}"/>
              </a:ext>
            </a:extLst>
          </p:cNvPr>
          <p:cNvSpPr>
            <a:spLocks noGrp="1"/>
          </p:cNvSpPr>
          <p:nvPr>
            <p:ph type="body" sz="quarter" idx="11" hasCustomPrompt="1"/>
          </p:nvPr>
        </p:nvSpPr>
        <p:spPr>
          <a:xfrm>
            <a:off x="1395413" y="745411"/>
            <a:ext cx="11607380" cy="1526841"/>
          </a:xfrm>
          <a:prstGeom prst="rect">
            <a:avLst/>
          </a:prstGeom>
        </p:spPr>
        <p:txBody>
          <a:bodyPr/>
          <a:lstStyle>
            <a:lvl1pPr algn="r">
              <a:defRPr sz="9600" b="1">
                <a:solidFill>
                  <a:srgbClr val="49411A"/>
                </a:solidFill>
                <a:latin typeface="Trade Gothic Next HvyCd" panose="020F0502020204030204" pitchFamily="34" charset="0"/>
              </a:defRPr>
            </a:lvl1pPr>
            <a:lvl2pPr>
              <a:defRPr sz="8000" b="1">
                <a:latin typeface="Trade Gothic Next HvyCd" panose="020F0502020204030204" pitchFamily="34" charset="0"/>
              </a:defRPr>
            </a:lvl2pPr>
            <a:lvl3pPr>
              <a:defRPr sz="8000" b="1">
                <a:latin typeface="Trade Gothic Next HvyCd" panose="020F0502020204030204" pitchFamily="34" charset="0"/>
              </a:defRPr>
            </a:lvl3pPr>
            <a:lvl4pPr>
              <a:defRPr sz="8000" b="1">
                <a:latin typeface="Trade Gothic Next HvyCd" panose="020F0502020204030204" pitchFamily="34" charset="0"/>
              </a:defRPr>
            </a:lvl4pPr>
            <a:lvl5pPr>
              <a:defRPr sz="8000" b="1">
                <a:latin typeface="Trade Gothic Next HvyCd" panose="020F0502020204030204" pitchFamily="34" charset="0"/>
              </a:defRPr>
            </a:lvl5pPr>
          </a:lstStyle>
          <a:p>
            <a:pPr lvl="0"/>
            <a:r>
              <a:rPr lang="en-US" dirty="0"/>
              <a:t>CLICK TO EDIT</a:t>
            </a:r>
            <a:endParaRPr lang="en-GB" dirty="0"/>
          </a:p>
        </p:txBody>
      </p:sp>
      <p:sp>
        <p:nvSpPr>
          <p:cNvPr id="10" name="Text Placeholder 9">
            <a:extLst>
              <a:ext uri="{FF2B5EF4-FFF2-40B4-BE49-F238E27FC236}">
                <a16:creationId xmlns:a16="http://schemas.microsoft.com/office/drawing/2014/main" id="{10D5DD51-7E21-8BF7-0F7B-575B5632E420}"/>
              </a:ext>
            </a:extLst>
          </p:cNvPr>
          <p:cNvSpPr>
            <a:spLocks noGrp="1"/>
          </p:cNvSpPr>
          <p:nvPr>
            <p:ph type="body" sz="quarter" idx="12" hasCustomPrompt="1"/>
          </p:nvPr>
        </p:nvSpPr>
        <p:spPr>
          <a:xfrm>
            <a:off x="4043363" y="3556943"/>
            <a:ext cx="8959850" cy="4659313"/>
          </a:xfrm>
          <a:prstGeom prst="rect">
            <a:avLst/>
          </a:prstGeom>
        </p:spPr>
        <p:txBody>
          <a:bodyPr/>
          <a:lstStyle>
            <a:lvl1pPr algn="r">
              <a:defRPr sz="11500" b="0">
                <a:solidFill>
                  <a:schemeClr val="bg1"/>
                </a:solidFill>
              </a:defRPr>
            </a:lvl1pPr>
          </a:lstStyle>
          <a:p>
            <a:pPr lvl="0"/>
            <a:r>
              <a:rPr lang="en-US" dirty="0"/>
              <a:t>Click to edit text</a:t>
            </a:r>
          </a:p>
        </p:txBody>
      </p:sp>
      <p:sp>
        <p:nvSpPr>
          <p:cNvPr id="12" name="Text Placeholder 11">
            <a:extLst>
              <a:ext uri="{FF2B5EF4-FFF2-40B4-BE49-F238E27FC236}">
                <a16:creationId xmlns:a16="http://schemas.microsoft.com/office/drawing/2014/main" id="{3AF994B1-4ABC-15EA-1640-0F3E93C8B93F}"/>
              </a:ext>
            </a:extLst>
          </p:cNvPr>
          <p:cNvSpPr>
            <a:spLocks noGrp="1"/>
          </p:cNvSpPr>
          <p:nvPr>
            <p:ph type="body" sz="quarter" idx="13" hasCustomPrompt="1"/>
          </p:nvPr>
        </p:nvSpPr>
        <p:spPr>
          <a:xfrm>
            <a:off x="648378" y="10200877"/>
            <a:ext cx="10791147" cy="2816225"/>
          </a:xfrm>
          <a:prstGeom prst="rect">
            <a:avLst/>
          </a:prstGeom>
        </p:spPr>
        <p:txBody>
          <a:bodyPr/>
          <a:lstStyle>
            <a:lvl1pPr>
              <a:defRPr sz="6200">
                <a:solidFill>
                  <a:srgbClr val="49411A"/>
                </a:solidFill>
              </a:defRPr>
            </a:lvl1pPr>
            <a:lvl2pPr>
              <a:defRPr sz="6200">
                <a:solidFill>
                  <a:srgbClr val="685E2E"/>
                </a:solidFill>
              </a:defRPr>
            </a:lvl2pPr>
            <a:lvl3pPr>
              <a:defRPr sz="6200">
                <a:solidFill>
                  <a:srgbClr val="685E2E"/>
                </a:solidFill>
              </a:defRPr>
            </a:lvl3pPr>
            <a:lvl4pPr>
              <a:defRPr sz="6200">
                <a:solidFill>
                  <a:srgbClr val="685E2E"/>
                </a:solidFill>
              </a:defRPr>
            </a:lvl4pPr>
            <a:lvl5pPr>
              <a:defRPr sz="6200">
                <a:solidFill>
                  <a:srgbClr val="685E2E"/>
                </a:solidFill>
              </a:defRPr>
            </a:lvl5pPr>
          </a:lstStyle>
          <a:p>
            <a:pPr lvl="0"/>
            <a:r>
              <a:rPr lang="en-US" dirty="0"/>
              <a:t>Click to edit text</a:t>
            </a:r>
          </a:p>
        </p:txBody>
      </p:sp>
    </p:spTree>
    <p:extLst>
      <p:ext uri="{BB962C8B-B14F-4D97-AF65-F5344CB8AC3E}">
        <p14:creationId xmlns:p14="http://schemas.microsoft.com/office/powerpoint/2010/main" val="1744883058"/>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asset 5b (for translations)">
    <p:spTree>
      <p:nvGrpSpPr>
        <p:cNvPr id="1" name=""/>
        <p:cNvGrpSpPr/>
        <p:nvPr/>
      </p:nvGrpSpPr>
      <p:grpSpPr>
        <a:xfrm>
          <a:off x="0" y="0"/>
          <a:ext cx="0" cy="0"/>
          <a:chOff x="0" y="0"/>
          <a:chExt cx="0" cy="0"/>
        </a:xfrm>
      </p:grpSpPr>
      <p:sp>
        <p:nvSpPr>
          <p:cNvPr id="3" name="Develop national plans  that ensure comprehensive,  person-centred care  for people living  with skin conditions.">
            <a:extLst>
              <a:ext uri="{FF2B5EF4-FFF2-40B4-BE49-F238E27FC236}">
                <a16:creationId xmlns:a16="http://schemas.microsoft.com/office/drawing/2014/main" id="{595A5199-D8AF-CE91-C721-20CD245DB20B}"/>
              </a:ext>
            </a:extLst>
          </p:cNvPr>
          <p:cNvSpPr/>
          <p:nvPr userDrawn="1"/>
        </p:nvSpPr>
        <p:spPr>
          <a:xfrm>
            <a:off x="0" y="0"/>
            <a:ext cx="13715999" cy="17145000"/>
          </a:xfrm>
          <a:prstGeom prst="roundRect">
            <a:avLst>
              <a:gd name="adj" fmla="val 0"/>
            </a:avLst>
          </a:prstGeom>
          <a:solidFill>
            <a:srgbClr val="62342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p>
            <a:pPr algn="ctr">
              <a:lnSpc>
                <a:spcPct val="100000"/>
              </a:lnSpc>
              <a:spcBef>
                <a:spcPts val="2500"/>
              </a:spcBef>
            </a:pPr>
            <a:endParaRPr dirty="0">
              <a:latin typeface="Segoe UI Variable Display" pitchFamily="2" charset="0"/>
            </a:endParaRPr>
          </a:p>
        </p:txBody>
      </p:sp>
      <p:pic>
        <p:nvPicPr>
          <p:cNvPr id="8" name="Picture 7">
            <a:extLst>
              <a:ext uri="{FF2B5EF4-FFF2-40B4-BE49-F238E27FC236}">
                <a16:creationId xmlns:a16="http://schemas.microsoft.com/office/drawing/2014/main" id="{85A9F4F3-B39C-C79F-CF6A-38FA418EAA04}"/>
              </a:ext>
            </a:extLst>
          </p:cNvPr>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578592" y="777243"/>
            <a:ext cx="7944696" cy="8406994"/>
          </a:xfrm>
          <a:prstGeom prst="rect">
            <a:avLst/>
          </a:prstGeom>
        </p:spPr>
      </p:pic>
      <p:sp>
        <p:nvSpPr>
          <p:cNvPr id="7" name="GET INVOLVED Hold your government accountable">
            <a:extLst>
              <a:ext uri="{FF2B5EF4-FFF2-40B4-BE49-F238E27FC236}">
                <a16:creationId xmlns:a16="http://schemas.microsoft.com/office/drawing/2014/main" id="{97F30199-E395-1959-4667-A7CFE737FC27}"/>
              </a:ext>
            </a:extLst>
          </p:cNvPr>
          <p:cNvSpPr/>
          <p:nvPr userDrawn="1"/>
        </p:nvSpPr>
        <p:spPr>
          <a:xfrm>
            <a:off x="-1236772" y="9739984"/>
            <a:ext cx="13244288" cy="3738013"/>
          </a:xfrm>
          <a:prstGeom prst="roundRect">
            <a:avLst>
              <a:gd name="adj" fmla="val 13331"/>
            </a:avLst>
          </a:prstGeom>
          <a:solidFill>
            <a:srgbClr val="CB7F5D"/>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p>
            <a:pPr algn="ctr">
              <a:lnSpc>
                <a:spcPct val="100000"/>
              </a:lnSpc>
              <a:spcBef>
                <a:spcPts val="2500"/>
              </a:spcBef>
              <a:defRPr sz="6800" spc="-340"/>
            </a:pPr>
            <a:endParaRPr lang="en-GB" sz="6200" spc="-310" dirty="0">
              <a:latin typeface="Segoe UI Variable Display" pitchFamily="2" charset="0"/>
            </a:endParaRPr>
          </a:p>
        </p:txBody>
      </p:sp>
      <p:pic>
        <p:nvPicPr>
          <p:cNvPr id="9" name="WSHC_brown.png">
            <a:extLst>
              <a:ext uri="{FF2B5EF4-FFF2-40B4-BE49-F238E27FC236}">
                <a16:creationId xmlns:a16="http://schemas.microsoft.com/office/drawing/2014/main" id="{5E445801-BE1A-01CB-A703-09FEE127BCAC}"/>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48378" y="14289582"/>
            <a:ext cx="4117456" cy="2433306"/>
          </a:xfrm>
          <a:prstGeom prst="rect">
            <a:avLst/>
          </a:prstGeom>
          <a:ln w="12700">
            <a:miter lim="400000"/>
          </a:ln>
        </p:spPr>
      </p:pic>
      <p:sp>
        <p:nvSpPr>
          <p:cNvPr id="6" name="Text Placeholder 5">
            <a:extLst>
              <a:ext uri="{FF2B5EF4-FFF2-40B4-BE49-F238E27FC236}">
                <a16:creationId xmlns:a16="http://schemas.microsoft.com/office/drawing/2014/main" id="{20B9A3DB-3A0C-AC6C-E3AC-7066FFBAF0C0}"/>
              </a:ext>
            </a:extLst>
          </p:cNvPr>
          <p:cNvSpPr>
            <a:spLocks noGrp="1"/>
          </p:cNvSpPr>
          <p:nvPr>
            <p:ph type="body" sz="quarter" idx="11" hasCustomPrompt="1"/>
          </p:nvPr>
        </p:nvSpPr>
        <p:spPr>
          <a:xfrm>
            <a:off x="1395413" y="745411"/>
            <a:ext cx="11607380" cy="1526841"/>
          </a:xfrm>
          <a:prstGeom prst="rect">
            <a:avLst/>
          </a:prstGeom>
        </p:spPr>
        <p:txBody>
          <a:bodyPr/>
          <a:lstStyle>
            <a:lvl1pPr algn="r">
              <a:defRPr sz="9600" b="1">
                <a:solidFill>
                  <a:srgbClr val="E1B39F"/>
                </a:solidFill>
                <a:latin typeface="Trade Gothic Next HvyCd" panose="020F0502020204030204" pitchFamily="34" charset="0"/>
              </a:defRPr>
            </a:lvl1pPr>
            <a:lvl2pPr>
              <a:defRPr sz="8000" b="1">
                <a:latin typeface="Trade Gothic Next HvyCd" panose="020F0502020204030204" pitchFamily="34" charset="0"/>
              </a:defRPr>
            </a:lvl2pPr>
            <a:lvl3pPr>
              <a:defRPr sz="8000" b="1">
                <a:latin typeface="Trade Gothic Next HvyCd" panose="020F0502020204030204" pitchFamily="34" charset="0"/>
              </a:defRPr>
            </a:lvl3pPr>
            <a:lvl4pPr>
              <a:defRPr sz="8000" b="1">
                <a:latin typeface="Trade Gothic Next HvyCd" panose="020F0502020204030204" pitchFamily="34" charset="0"/>
              </a:defRPr>
            </a:lvl4pPr>
            <a:lvl5pPr>
              <a:defRPr sz="8000" b="1">
                <a:latin typeface="Trade Gothic Next HvyCd" panose="020F0502020204030204" pitchFamily="34" charset="0"/>
              </a:defRPr>
            </a:lvl5pPr>
          </a:lstStyle>
          <a:p>
            <a:pPr lvl="0"/>
            <a:r>
              <a:rPr lang="en-US" dirty="0"/>
              <a:t>CLICK TO EDIT</a:t>
            </a:r>
            <a:endParaRPr lang="en-GB" dirty="0"/>
          </a:p>
        </p:txBody>
      </p:sp>
      <p:sp>
        <p:nvSpPr>
          <p:cNvPr id="10" name="Text Placeholder 9">
            <a:extLst>
              <a:ext uri="{FF2B5EF4-FFF2-40B4-BE49-F238E27FC236}">
                <a16:creationId xmlns:a16="http://schemas.microsoft.com/office/drawing/2014/main" id="{10D5DD51-7E21-8BF7-0F7B-575B5632E420}"/>
              </a:ext>
            </a:extLst>
          </p:cNvPr>
          <p:cNvSpPr>
            <a:spLocks noGrp="1"/>
          </p:cNvSpPr>
          <p:nvPr>
            <p:ph type="body" sz="quarter" idx="12" hasCustomPrompt="1"/>
          </p:nvPr>
        </p:nvSpPr>
        <p:spPr>
          <a:xfrm>
            <a:off x="4043363" y="3556943"/>
            <a:ext cx="8959850" cy="4659313"/>
          </a:xfrm>
          <a:prstGeom prst="rect">
            <a:avLst/>
          </a:prstGeom>
        </p:spPr>
        <p:txBody>
          <a:bodyPr/>
          <a:lstStyle>
            <a:lvl1pPr algn="r">
              <a:defRPr sz="11500" b="0">
                <a:solidFill>
                  <a:schemeClr val="bg1"/>
                </a:solidFill>
              </a:defRPr>
            </a:lvl1pPr>
          </a:lstStyle>
          <a:p>
            <a:pPr lvl="0"/>
            <a:r>
              <a:rPr lang="en-US" dirty="0"/>
              <a:t>Click to edit text</a:t>
            </a:r>
          </a:p>
        </p:txBody>
      </p:sp>
      <p:sp>
        <p:nvSpPr>
          <p:cNvPr id="12" name="Text Placeholder 11">
            <a:extLst>
              <a:ext uri="{FF2B5EF4-FFF2-40B4-BE49-F238E27FC236}">
                <a16:creationId xmlns:a16="http://schemas.microsoft.com/office/drawing/2014/main" id="{3AF994B1-4ABC-15EA-1640-0F3E93C8B93F}"/>
              </a:ext>
            </a:extLst>
          </p:cNvPr>
          <p:cNvSpPr>
            <a:spLocks noGrp="1"/>
          </p:cNvSpPr>
          <p:nvPr>
            <p:ph type="body" sz="quarter" idx="13" hasCustomPrompt="1"/>
          </p:nvPr>
        </p:nvSpPr>
        <p:spPr>
          <a:xfrm>
            <a:off x="648378" y="10106025"/>
            <a:ext cx="10791147" cy="2816225"/>
          </a:xfrm>
          <a:prstGeom prst="rect">
            <a:avLst/>
          </a:prstGeom>
        </p:spPr>
        <p:txBody>
          <a:bodyPr/>
          <a:lstStyle>
            <a:lvl1pPr>
              <a:defRPr sz="6200">
                <a:solidFill>
                  <a:schemeClr val="bg1"/>
                </a:solidFill>
              </a:defRPr>
            </a:lvl1pPr>
            <a:lvl2pPr>
              <a:defRPr sz="6200">
                <a:solidFill>
                  <a:srgbClr val="685E2E"/>
                </a:solidFill>
              </a:defRPr>
            </a:lvl2pPr>
            <a:lvl3pPr>
              <a:defRPr sz="6200">
                <a:solidFill>
                  <a:srgbClr val="685E2E"/>
                </a:solidFill>
              </a:defRPr>
            </a:lvl3pPr>
            <a:lvl4pPr>
              <a:defRPr sz="6200">
                <a:solidFill>
                  <a:srgbClr val="685E2E"/>
                </a:solidFill>
              </a:defRPr>
            </a:lvl4pPr>
            <a:lvl5pPr>
              <a:defRPr sz="6200">
                <a:solidFill>
                  <a:srgbClr val="685E2E"/>
                </a:solidFill>
              </a:defRPr>
            </a:lvl5pPr>
          </a:lstStyle>
          <a:p>
            <a:pPr lvl="0"/>
            <a:r>
              <a:rPr lang="en-US" dirty="0"/>
              <a:t>Click to edit text</a:t>
            </a:r>
          </a:p>
        </p:txBody>
      </p:sp>
    </p:spTree>
    <p:extLst>
      <p:ext uri="{BB962C8B-B14F-4D97-AF65-F5344CB8AC3E}">
        <p14:creationId xmlns:p14="http://schemas.microsoft.com/office/powerpoint/2010/main" val="1374833500"/>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dk1" tx1="lt1" bg2="dk2" tx2="lt2" accent1="accent1" accent2="accent2" accent3="accent3" accent4="accent4" accent5="accent5" accent6="accent6" hlink="hlink" folHlink="folHlink"/>
  <p:sldLayoutIdLst>
    <p:sldLayoutId id="2147483673" r:id="rId1"/>
    <p:sldLayoutId id="2147483670" r:id="rId2"/>
    <p:sldLayoutId id="2147483677" r:id="rId3"/>
    <p:sldLayoutId id="2147483671" r:id="rId4"/>
    <p:sldLayoutId id="2147483679" r:id="rId5"/>
    <p:sldLayoutId id="2147483680" r:id="rId6"/>
    <p:sldLayoutId id="2147483674" r:id="rId7"/>
    <p:sldLayoutId id="2147483676" r:id="rId8"/>
    <p:sldLayoutId id="2147483681" r:id="rId9"/>
    <p:sldLayoutId id="2147483682" r:id="rId10"/>
    <p:sldLayoutId id="2147483683" r:id="rId11"/>
    <p:sldLayoutId id="2147483651" r:id="rId12"/>
    <p:sldLayoutId id="2147483664" r:id="rId13"/>
    <p:sldLayoutId id="2147483663" r:id="rId14"/>
    <p:sldLayoutId id="2147483665" r:id="rId15"/>
  </p:sldLayoutIdLst>
  <p:transition spd="med"/>
  <p:txStyles>
    <p:titleStyle>
      <a:lvl1pPr marL="0" marR="0" indent="0" algn="l" defTabSz="2286000" rtl="0" latinLnBrk="0">
        <a:lnSpc>
          <a:spcPct val="90000"/>
        </a:lnSpc>
        <a:spcBef>
          <a:spcPts val="0"/>
        </a:spcBef>
        <a:spcAft>
          <a:spcPts val="0"/>
        </a:spcAft>
        <a:buClrTx/>
        <a:buSzTx/>
        <a:buFontTx/>
        <a:buNone/>
        <a:tabLst/>
        <a:defRPr sz="11500" b="1" i="0" u="none" strike="noStrike" cap="none" spc="-460" baseline="0">
          <a:solidFill>
            <a:srgbClr val="844E1C"/>
          </a:solidFill>
          <a:uFillTx/>
          <a:latin typeface="Segoe UI Variable Display" pitchFamily="2" charset="0"/>
          <a:ea typeface="+mj-ea"/>
          <a:cs typeface="+mj-cs"/>
          <a:sym typeface="Helvetica"/>
        </a:defRPr>
      </a:lvl1pPr>
      <a:lvl2pPr marL="0" marR="0" indent="0" algn="l" defTabSz="2286000" rtl="0" latinLnBrk="0">
        <a:lnSpc>
          <a:spcPct val="90000"/>
        </a:lnSpc>
        <a:spcBef>
          <a:spcPts val="0"/>
        </a:spcBef>
        <a:spcAft>
          <a:spcPts val="0"/>
        </a:spcAft>
        <a:buClrTx/>
        <a:buSzTx/>
        <a:buFontTx/>
        <a:buNone/>
        <a:tabLst/>
        <a:defRPr sz="11500" b="0" i="0" u="none" strike="noStrike" cap="none" spc="-460" baseline="0">
          <a:solidFill>
            <a:srgbClr val="844E1C"/>
          </a:solidFill>
          <a:uFillTx/>
          <a:latin typeface="+mj-lt"/>
          <a:ea typeface="+mj-ea"/>
          <a:cs typeface="+mj-cs"/>
          <a:sym typeface="Helvetica"/>
        </a:defRPr>
      </a:lvl2pPr>
      <a:lvl3pPr marL="0" marR="0" indent="0" algn="l" defTabSz="2286000" rtl="0" latinLnBrk="0">
        <a:lnSpc>
          <a:spcPct val="90000"/>
        </a:lnSpc>
        <a:spcBef>
          <a:spcPts val="0"/>
        </a:spcBef>
        <a:spcAft>
          <a:spcPts val="0"/>
        </a:spcAft>
        <a:buClrTx/>
        <a:buSzTx/>
        <a:buFontTx/>
        <a:buNone/>
        <a:tabLst/>
        <a:defRPr sz="11500" b="0" i="0" u="none" strike="noStrike" cap="none" spc="-460" baseline="0">
          <a:solidFill>
            <a:srgbClr val="844E1C"/>
          </a:solidFill>
          <a:uFillTx/>
          <a:latin typeface="+mj-lt"/>
          <a:ea typeface="+mj-ea"/>
          <a:cs typeface="+mj-cs"/>
          <a:sym typeface="Helvetica"/>
        </a:defRPr>
      </a:lvl3pPr>
      <a:lvl4pPr marL="0" marR="0" indent="0" algn="l" defTabSz="2286000" rtl="0" latinLnBrk="0">
        <a:lnSpc>
          <a:spcPct val="90000"/>
        </a:lnSpc>
        <a:spcBef>
          <a:spcPts val="0"/>
        </a:spcBef>
        <a:spcAft>
          <a:spcPts val="0"/>
        </a:spcAft>
        <a:buClrTx/>
        <a:buSzTx/>
        <a:buFontTx/>
        <a:buNone/>
        <a:tabLst/>
        <a:defRPr sz="11500" b="0" i="0" u="none" strike="noStrike" cap="none" spc="-460" baseline="0">
          <a:solidFill>
            <a:srgbClr val="844E1C"/>
          </a:solidFill>
          <a:uFillTx/>
          <a:latin typeface="+mj-lt"/>
          <a:ea typeface="+mj-ea"/>
          <a:cs typeface="+mj-cs"/>
          <a:sym typeface="Helvetica"/>
        </a:defRPr>
      </a:lvl4pPr>
      <a:lvl5pPr marL="0" marR="0" indent="0" algn="l" defTabSz="2286000" rtl="0" latinLnBrk="0">
        <a:lnSpc>
          <a:spcPct val="90000"/>
        </a:lnSpc>
        <a:spcBef>
          <a:spcPts val="0"/>
        </a:spcBef>
        <a:spcAft>
          <a:spcPts val="0"/>
        </a:spcAft>
        <a:buClrTx/>
        <a:buSzTx/>
        <a:buFontTx/>
        <a:buNone/>
        <a:tabLst/>
        <a:defRPr sz="11500" b="0" i="0" u="none" strike="noStrike" cap="none" spc="-460" baseline="0">
          <a:solidFill>
            <a:srgbClr val="844E1C"/>
          </a:solidFill>
          <a:uFillTx/>
          <a:latin typeface="+mj-lt"/>
          <a:ea typeface="+mj-ea"/>
          <a:cs typeface="+mj-cs"/>
          <a:sym typeface="Helvetica"/>
        </a:defRPr>
      </a:lvl5pPr>
      <a:lvl6pPr marL="0" marR="0" indent="0" algn="l" defTabSz="2286000" rtl="0" latinLnBrk="0">
        <a:lnSpc>
          <a:spcPct val="90000"/>
        </a:lnSpc>
        <a:spcBef>
          <a:spcPts val="0"/>
        </a:spcBef>
        <a:spcAft>
          <a:spcPts val="0"/>
        </a:spcAft>
        <a:buClrTx/>
        <a:buSzTx/>
        <a:buFontTx/>
        <a:buNone/>
        <a:tabLst/>
        <a:defRPr sz="11500" b="0" i="0" u="none" strike="noStrike" cap="none" spc="-460" baseline="0">
          <a:solidFill>
            <a:srgbClr val="844E1C"/>
          </a:solidFill>
          <a:uFillTx/>
          <a:latin typeface="+mj-lt"/>
          <a:ea typeface="+mj-ea"/>
          <a:cs typeface="+mj-cs"/>
          <a:sym typeface="Helvetica"/>
        </a:defRPr>
      </a:lvl6pPr>
      <a:lvl7pPr marL="0" marR="0" indent="0" algn="l" defTabSz="2286000" rtl="0" latinLnBrk="0">
        <a:lnSpc>
          <a:spcPct val="90000"/>
        </a:lnSpc>
        <a:spcBef>
          <a:spcPts val="0"/>
        </a:spcBef>
        <a:spcAft>
          <a:spcPts val="0"/>
        </a:spcAft>
        <a:buClrTx/>
        <a:buSzTx/>
        <a:buFontTx/>
        <a:buNone/>
        <a:tabLst/>
        <a:defRPr sz="11500" b="0" i="0" u="none" strike="noStrike" cap="none" spc="-460" baseline="0">
          <a:solidFill>
            <a:srgbClr val="844E1C"/>
          </a:solidFill>
          <a:uFillTx/>
          <a:latin typeface="+mj-lt"/>
          <a:ea typeface="+mj-ea"/>
          <a:cs typeface="+mj-cs"/>
          <a:sym typeface="Helvetica"/>
        </a:defRPr>
      </a:lvl7pPr>
      <a:lvl8pPr marL="0" marR="0" indent="0" algn="l" defTabSz="2286000" rtl="0" latinLnBrk="0">
        <a:lnSpc>
          <a:spcPct val="90000"/>
        </a:lnSpc>
        <a:spcBef>
          <a:spcPts val="0"/>
        </a:spcBef>
        <a:spcAft>
          <a:spcPts val="0"/>
        </a:spcAft>
        <a:buClrTx/>
        <a:buSzTx/>
        <a:buFontTx/>
        <a:buNone/>
        <a:tabLst/>
        <a:defRPr sz="11500" b="0" i="0" u="none" strike="noStrike" cap="none" spc="-460" baseline="0">
          <a:solidFill>
            <a:srgbClr val="844E1C"/>
          </a:solidFill>
          <a:uFillTx/>
          <a:latin typeface="+mj-lt"/>
          <a:ea typeface="+mj-ea"/>
          <a:cs typeface="+mj-cs"/>
          <a:sym typeface="Helvetica"/>
        </a:defRPr>
      </a:lvl8pPr>
      <a:lvl9pPr marL="0" marR="0" indent="0" algn="l" defTabSz="2286000" rtl="0" latinLnBrk="0">
        <a:lnSpc>
          <a:spcPct val="90000"/>
        </a:lnSpc>
        <a:spcBef>
          <a:spcPts val="0"/>
        </a:spcBef>
        <a:spcAft>
          <a:spcPts val="0"/>
        </a:spcAft>
        <a:buClrTx/>
        <a:buSzTx/>
        <a:buFontTx/>
        <a:buNone/>
        <a:tabLst/>
        <a:defRPr sz="11500" b="0" i="0" u="none" strike="noStrike" cap="none" spc="-460" baseline="0">
          <a:solidFill>
            <a:srgbClr val="844E1C"/>
          </a:solidFill>
          <a:uFillTx/>
          <a:latin typeface="+mj-lt"/>
          <a:ea typeface="+mj-ea"/>
          <a:cs typeface="+mj-cs"/>
          <a:sym typeface="Helvetica"/>
        </a:defRPr>
      </a:lvl9pPr>
    </p:titleStyle>
    <p:bodyStyle>
      <a:lvl1pPr marL="0" marR="0" indent="0" algn="l" defTabSz="2286000" rtl="0" latinLnBrk="0">
        <a:lnSpc>
          <a:spcPct val="100000"/>
        </a:lnSpc>
        <a:spcBef>
          <a:spcPts val="2500"/>
        </a:spcBef>
        <a:spcAft>
          <a:spcPts val="0"/>
        </a:spcAft>
        <a:buClrTx/>
        <a:buSzTx/>
        <a:buFontTx/>
        <a:buNone/>
        <a:tabLst/>
        <a:defRPr sz="6000" b="0" i="0" u="none" strike="noStrike" cap="none" spc="-119" baseline="0">
          <a:solidFill>
            <a:srgbClr val="844E1C"/>
          </a:solidFill>
          <a:uFillTx/>
          <a:latin typeface="Segoe UI Variable Display" pitchFamily="2" charset="0"/>
          <a:ea typeface="+mj-ea"/>
          <a:cs typeface="+mj-cs"/>
          <a:sym typeface="Helvetica"/>
        </a:defRPr>
      </a:lvl1pPr>
      <a:lvl2pPr marL="0" marR="0" indent="0" algn="l" defTabSz="2286000" rtl="0" latinLnBrk="0">
        <a:lnSpc>
          <a:spcPct val="100000"/>
        </a:lnSpc>
        <a:spcBef>
          <a:spcPts val="2500"/>
        </a:spcBef>
        <a:spcAft>
          <a:spcPts val="0"/>
        </a:spcAft>
        <a:buClrTx/>
        <a:buSzTx/>
        <a:buFontTx/>
        <a:buNone/>
        <a:tabLst/>
        <a:defRPr sz="6000" b="0" i="0" u="none" strike="noStrike" cap="none" spc="-119" baseline="0">
          <a:solidFill>
            <a:srgbClr val="844E1C"/>
          </a:solidFill>
          <a:uFillTx/>
          <a:latin typeface="Segoe UI Variable Display" pitchFamily="2" charset="0"/>
          <a:ea typeface="+mj-ea"/>
          <a:cs typeface="+mj-cs"/>
          <a:sym typeface="Helvetica"/>
        </a:defRPr>
      </a:lvl2pPr>
      <a:lvl3pPr marL="0" marR="0" indent="0" algn="l" defTabSz="2286000" rtl="0" latinLnBrk="0">
        <a:lnSpc>
          <a:spcPct val="100000"/>
        </a:lnSpc>
        <a:spcBef>
          <a:spcPts val="2500"/>
        </a:spcBef>
        <a:spcAft>
          <a:spcPts val="0"/>
        </a:spcAft>
        <a:buClrTx/>
        <a:buSzTx/>
        <a:buFontTx/>
        <a:buNone/>
        <a:tabLst/>
        <a:defRPr sz="6000" b="0" i="0" u="none" strike="noStrike" cap="none" spc="-119" baseline="0">
          <a:solidFill>
            <a:srgbClr val="844E1C"/>
          </a:solidFill>
          <a:uFillTx/>
          <a:latin typeface="Segoe UI Variable Display" pitchFamily="2" charset="0"/>
          <a:ea typeface="+mj-ea"/>
          <a:cs typeface="+mj-cs"/>
          <a:sym typeface="Helvetica"/>
        </a:defRPr>
      </a:lvl3pPr>
      <a:lvl4pPr marL="0" marR="0" indent="0" algn="l" defTabSz="2286000" rtl="0" latinLnBrk="0">
        <a:lnSpc>
          <a:spcPct val="100000"/>
        </a:lnSpc>
        <a:spcBef>
          <a:spcPts val="2500"/>
        </a:spcBef>
        <a:spcAft>
          <a:spcPts val="0"/>
        </a:spcAft>
        <a:buClrTx/>
        <a:buSzTx/>
        <a:buFontTx/>
        <a:buNone/>
        <a:tabLst/>
        <a:defRPr sz="6000" b="0" i="0" u="none" strike="noStrike" cap="none" spc="-119" baseline="0">
          <a:solidFill>
            <a:srgbClr val="844E1C"/>
          </a:solidFill>
          <a:uFillTx/>
          <a:latin typeface="Segoe UI Variable Display" pitchFamily="2" charset="0"/>
          <a:ea typeface="+mj-ea"/>
          <a:cs typeface="+mj-cs"/>
          <a:sym typeface="Helvetica"/>
        </a:defRPr>
      </a:lvl4pPr>
      <a:lvl5pPr marL="0" marR="0" indent="0" algn="l" defTabSz="2286000" rtl="0" latinLnBrk="0">
        <a:lnSpc>
          <a:spcPct val="100000"/>
        </a:lnSpc>
        <a:spcBef>
          <a:spcPts val="2500"/>
        </a:spcBef>
        <a:spcAft>
          <a:spcPts val="0"/>
        </a:spcAft>
        <a:buClrTx/>
        <a:buSzTx/>
        <a:buFontTx/>
        <a:buNone/>
        <a:tabLst/>
        <a:defRPr sz="6000" b="0" i="0" u="none" strike="noStrike" cap="none" spc="-119" baseline="0">
          <a:solidFill>
            <a:srgbClr val="844E1C"/>
          </a:solidFill>
          <a:uFillTx/>
          <a:latin typeface="Segoe UI Variable Display" pitchFamily="2" charset="0"/>
          <a:ea typeface="+mj-ea"/>
          <a:cs typeface="+mj-cs"/>
          <a:sym typeface="Helvetica"/>
        </a:defRPr>
      </a:lvl5pPr>
      <a:lvl6pPr marL="0" marR="0" indent="0" algn="l" defTabSz="2286000" rtl="0" latinLnBrk="0">
        <a:lnSpc>
          <a:spcPct val="100000"/>
        </a:lnSpc>
        <a:spcBef>
          <a:spcPts val="2500"/>
        </a:spcBef>
        <a:spcAft>
          <a:spcPts val="0"/>
        </a:spcAft>
        <a:buClrTx/>
        <a:buSzTx/>
        <a:buFontTx/>
        <a:buNone/>
        <a:tabLst/>
        <a:defRPr sz="6000" b="0" i="0" u="none" strike="noStrike" cap="none" spc="-119" baseline="0">
          <a:solidFill>
            <a:srgbClr val="844E1C"/>
          </a:solidFill>
          <a:uFillTx/>
          <a:latin typeface="+mj-lt"/>
          <a:ea typeface="+mj-ea"/>
          <a:cs typeface="+mj-cs"/>
          <a:sym typeface="Helvetica"/>
        </a:defRPr>
      </a:lvl6pPr>
      <a:lvl7pPr marL="0" marR="0" indent="0" algn="l" defTabSz="2286000" rtl="0" latinLnBrk="0">
        <a:lnSpc>
          <a:spcPct val="100000"/>
        </a:lnSpc>
        <a:spcBef>
          <a:spcPts val="2500"/>
        </a:spcBef>
        <a:spcAft>
          <a:spcPts val="0"/>
        </a:spcAft>
        <a:buClrTx/>
        <a:buSzTx/>
        <a:buFontTx/>
        <a:buNone/>
        <a:tabLst/>
        <a:defRPr sz="6000" b="0" i="0" u="none" strike="noStrike" cap="none" spc="-119" baseline="0">
          <a:solidFill>
            <a:srgbClr val="844E1C"/>
          </a:solidFill>
          <a:uFillTx/>
          <a:latin typeface="+mj-lt"/>
          <a:ea typeface="+mj-ea"/>
          <a:cs typeface="+mj-cs"/>
          <a:sym typeface="Helvetica"/>
        </a:defRPr>
      </a:lvl7pPr>
      <a:lvl8pPr marL="0" marR="0" indent="0" algn="l" defTabSz="2286000" rtl="0" latinLnBrk="0">
        <a:lnSpc>
          <a:spcPct val="100000"/>
        </a:lnSpc>
        <a:spcBef>
          <a:spcPts val="2500"/>
        </a:spcBef>
        <a:spcAft>
          <a:spcPts val="0"/>
        </a:spcAft>
        <a:buClrTx/>
        <a:buSzTx/>
        <a:buFontTx/>
        <a:buNone/>
        <a:tabLst/>
        <a:defRPr sz="6000" b="0" i="0" u="none" strike="noStrike" cap="none" spc="-119" baseline="0">
          <a:solidFill>
            <a:srgbClr val="844E1C"/>
          </a:solidFill>
          <a:uFillTx/>
          <a:latin typeface="+mj-lt"/>
          <a:ea typeface="+mj-ea"/>
          <a:cs typeface="+mj-cs"/>
          <a:sym typeface="Helvetica"/>
        </a:defRPr>
      </a:lvl8pPr>
      <a:lvl9pPr marL="0" marR="0" indent="0" algn="l" defTabSz="2286000" rtl="0" latinLnBrk="0">
        <a:lnSpc>
          <a:spcPct val="100000"/>
        </a:lnSpc>
        <a:spcBef>
          <a:spcPts val="2500"/>
        </a:spcBef>
        <a:spcAft>
          <a:spcPts val="0"/>
        </a:spcAft>
        <a:buClrTx/>
        <a:buSzTx/>
        <a:buFontTx/>
        <a:buNone/>
        <a:tabLst/>
        <a:defRPr sz="6000" b="0" i="0" u="none" strike="noStrike" cap="none" spc="-119" baseline="0">
          <a:solidFill>
            <a:srgbClr val="844E1C"/>
          </a:solidFill>
          <a:uFillTx/>
          <a:latin typeface="+mj-lt"/>
          <a:ea typeface="+mj-ea"/>
          <a:cs typeface="+mj-cs"/>
          <a:sym typeface="Helvetica"/>
        </a:defRPr>
      </a:lvl9pPr>
    </p:bodyStyle>
    <p:otherStyle>
      <a:lvl1pPr marL="0" marR="0" indent="0" algn="ctr" defTabSz="1031875"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a:defRPr>
      </a:lvl1pPr>
      <a:lvl2pPr marL="0" marR="0" indent="0" algn="ctr" defTabSz="1031875"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a:defRPr>
      </a:lvl2pPr>
      <a:lvl3pPr marL="0" marR="0" indent="0" algn="ctr" defTabSz="1031875"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a:defRPr>
      </a:lvl3pPr>
      <a:lvl4pPr marL="0" marR="0" indent="0" algn="ctr" defTabSz="1031875"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a:defRPr>
      </a:lvl4pPr>
      <a:lvl5pPr marL="0" marR="0" indent="0" algn="ctr" defTabSz="1031875"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a:defRPr>
      </a:lvl5pPr>
      <a:lvl6pPr marL="0" marR="0" indent="0" algn="ctr" defTabSz="1031875"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a:defRPr>
      </a:lvl6pPr>
      <a:lvl7pPr marL="0" marR="0" indent="0" algn="ctr" defTabSz="1031875"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a:defRPr>
      </a:lvl7pPr>
      <a:lvl8pPr marL="0" marR="0" indent="0" algn="ctr" defTabSz="1031875"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a:defRPr>
      </a:lvl8pPr>
      <a:lvl9pPr marL="0" marR="0" indent="0" algn="ctr" defTabSz="1031875"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hyperlink" Target="https://skinhealthcoalition.org/resolution/" TargetMode="Externa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hyperlink" Target="https://skinhealthcoalition.org/resolution/" TargetMode="Externa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skinhealthcoalition.org/resolution/" TargetMode="Externa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hyperlink" Target="https://skinhealthcoalition.org/resolution/" TargetMode="Externa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451580"/>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1516649-0D7F-9E8B-00DA-47467A5BEADE}"/>
              </a:ext>
            </a:extLst>
          </p:cNvPr>
          <p:cNvSpPr>
            <a:spLocks noGrp="1"/>
          </p:cNvSpPr>
          <p:nvPr>
            <p:ph type="body" sz="quarter" idx="11"/>
          </p:nvPr>
        </p:nvSpPr>
        <p:spPr/>
        <p:txBody>
          <a:bodyPr/>
          <a:lstStyle/>
          <a:p>
            <a:endParaRPr lang="en-GB"/>
          </a:p>
        </p:txBody>
      </p:sp>
      <p:sp>
        <p:nvSpPr>
          <p:cNvPr id="4" name="Text Placeholder 3">
            <a:extLst>
              <a:ext uri="{FF2B5EF4-FFF2-40B4-BE49-F238E27FC236}">
                <a16:creationId xmlns:a16="http://schemas.microsoft.com/office/drawing/2014/main" id="{73C85993-FBD0-64A2-75B1-8A87865E4820}"/>
              </a:ext>
            </a:extLst>
          </p:cNvPr>
          <p:cNvSpPr>
            <a:spLocks noGrp="1"/>
          </p:cNvSpPr>
          <p:nvPr>
            <p:ph type="body" sz="quarter" idx="12"/>
          </p:nvPr>
        </p:nvSpPr>
        <p:spPr/>
        <p:txBody>
          <a:bodyPr/>
          <a:lstStyle/>
          <a:p>
            <a:endParaRPr lang="en-GB"/>
          </a:p>
        </p:txBody>
      </p:sp>
      <p:sp>
        <p:nvSpPr>
          <p:cNvPr id="5" name="Text Placeholder 4">
            <a:extLst>
              <a:ext uri="{FF2B5EF4-FFF2-40B4-BE49-F238E27FC236}">
                <a16:creationId xmlns:a16="http://schemas.microsoft.com/office/drawing/2014/main" id="{310DF5C5-DBBC-1E19-108E-DBF3E60A513B}"/>
              </a:ext>
            </a:extLst>
          </p:cNvPr>
          <p:cNvSpPr>
            <a:spLocks noGrp="1"/>
          </p:cNvSpPr>
          <p:nvPr>
            <p:ph type="body" sz="quarter" idx="13"/>
          </p:nvPr>
        </p:nvSpPr>
        <p:spPr/>
        <p:txBody>
          <a:bodyPr/>
          <a:lstStyle/>
          <a:p>
            <a:endParaRPr lang="en-GB"/>
          </a:p>
        </p:txBody>
      </p:sp>
      <p:cxnSp>
        <p:nvCxnSpPr>
          <p:cNvPr id="7" name="Straight Arrow Connector 6">
            <a:extLst>
              <a:ext uri="{FF2B5EF4-FFF2-40B4-BE49-F238E27FC236}">
                <a16:creationId xmlns:a16="http://schemas.microsoft.com/office/drawing/2014/main" id="{94B5C95C-C79A-041C-F8E8-698E1A0D3C72}"/>
              </a:ext>
            </a:extLst>
          </p:cNvPr>
          <p:cNvCxnSpPr>
            <a:cxnSpLocks/>
          </p:cNvCxnSpPr>
          <p:nvPr/>
        </p:nvCxnSpPr>
        <p:spPr>
          <a:xfrm flipH="1" flipV="1">
            <a:off x="13919200" y="15461366"/>
            <a:ext cx="1493982" cy="1"/>
          </a:xfrm>
          <a:prstGeom prst="straightConnector1">
            <a:avLst/>
          </a:prstGeom>
          <a:noFill/>
          <a:ln w="76200" cap="flat">
            <a:solidFill>
              <a:schemeClr val="accent1"/>
            </a:solidFill>
            <a:prstDash val="solid"/>
            <a:round/>
            <a:tailEnd type="triangle"/>
          </a:ln>
          <a:effectLst/>
          <a:sp3d/>
        </p:spPr>
        <p:style>
          <a:lnRef idx="0">
            <a:scrgbClr r="0" g="0" b="0"/>
          </a:lnRef>
          <a:fillRef idx="0">
            <a:scrgbClr r="0" g="0" b="0"/>
          </a:fillRef>
          <a:effectRef idx="0">
            <a:scrgbClr r="0" g="0" b="0"/>
          </a:effectRef>
          <a:fontRef idx="none"/>
        </p:style>
      </p:cxnSp>
      <p:sp>
        <p:nvSpPr>
          <p:cNvPr id="9" name="TextBox 8">
            <a:extLst>
              <a:ext uri="{FF2B5EF4-FFF2-40B4-BE49-F238E27FC236}">
                <a16:creationId xmlns:a16="http://schemas.microsoft.com/office/drawing/2014/main" id="{7123C37B-9C93-6FC5-9FC9-88E09004C89A}"/>
              </a:ext>
            </a:extLst>
          </p:cNvPr>
          <p:cNvSpPr txBox="1"/>
          <p:nvPr/>
        </p:nvSpPr>
        <p:spPr>
          <a:xfrm>
            <a:off x="15413182" y="14331730"/>
            <a:ext cx="4682836" cy="2259272"/>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431" tIns="21431" rIns="21431" bIns="21431" numCol="1" spcCol="38100" rtlCol="0" anchor="ctr">
            <a:spAutoFit/>
          </a:bodyPr>
          <a:lstStyle/>
          <a:p>
            <a:pPr marL="0" marR="0" indent="0" algn="l" defTabSz="2286000" rtl="0" fontAlgn="auto" latinLnBrk="0" hangingPunct="0">
              <a:lnSpc>
                <a:spcPct val="90000"/>
              </a:lnSpc>
              <a:spcBef>
                <a:spcPts val="0"/>
              </a:spcBef>
              <a:spcAft>
                <a:spcPts val="0"/>
              </a:spcAft>
              <a:buClrTx/>
              <a:buSzTx/>
              <a:buFontTx/>
              <a:buNone/>
              <a:tabLst/>
            </a:pPr>
            <a:r>
              <a:rPr kumimoji="0" lang="en-GB" sz="8000" b="0" i="0" u="none" strike="noStrike" cap="none" spc="-399" normalizeH="0" baseline="0" dirty="0">
                <a:ln>
                  <a:noFill/>
                </a:ln>
                <a:solidFill>
                  <a:schemeClr val="tx2">
                    <a:lumMod val="50000"/>
                  </a:schemeClr>
                </a:solidFill>
                <a:effectLst/>
                <a:uFillTx/>
                <a:latin typeface="+mj-lt"/>
                <a:ea typeface="+mj-ea"/>
                <a:cs typeface="+mj-cs"/>
                <a:sym typeface="Helvetica"/>
              </a:rPr>
              <a:t>Insert your logo</a:t>
            </a:r>
          </a:p>
        </p:txBody>
      </p:sp>
    </p:spTree>
    <p:extLst>
      <p:ext uri="{BB962C8B-B14F-4D97-AF65-F5344CB8AC3E}">
        <p14:creationId xmlns:p14="http://schemas.microsoft.com/office/powerpoint/2010/main" val="162910136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3268D-AEBB-68E8-4AB1-72CF3FEF578C}"/>
              </a:ext>
            </a:extLst>
          </p:cNvPr>
          <p:cNvSpPr>
            <a:spLocks noGrp="1"/>
          </p:cNvSpPr>
          <p:nvPr>
            <p:ph type="title"/>
          </p:nvPr>
        </p:nvSpPr>
        <p:spPr/>
        <p:txBody>
          <a:bodyPr/>
          <a:lstStyle/>
          <a:p>
            <a:r>
              <a:rPr lang="en-GB" noProof="0" dirty="0"/>
              <a:t>EXAMPLE POST</a:t>
            </a:r>
          </a:p>
        </p:txBody>
      </p:sp>
      <p:sp>
        <p:nvSpPr>
          <p:cNvPr id="3" name="Text Placeholder 2">
            <a:extLst>
              <a:ext uri="{FF2B5EF4-FFF2-40B4-BE49-F238E27FC236}">
                <a16:creationId xmlns:a16="http://schemas.microsoft.com/office/drawing/2014/main" id="{A25039F2-F22B-5CAF-AE40-DEE9443CA640}"/>
              </a:ext>
            </a:extLst>
          </p:cNvPr>
          <p:cNvSpPr>
            <a:spLocks noGrp="1"/>
          </p:cNvSpPr>
          <p:nvPr>
            <p:ph type="body" sz="quarter" idx="10"/>
          </p:nvPr>
        </p:nvSpPr>
        <p:spPr/>
        <p:txBody>
          <a:bodyPr/>
          <a:lstStyle/>
          <a:p>
            <a:r>
              <a:rPr lang="en-GB" sz="3200" noProof="0" dirty="0"/>
              <a:t>For millions of people, living with a skin condition means more than physical symptoms. It can bring stigma, social isolation and mental health challenges such as anxiety and depression. So often, these invisible burdens go unrecognised and unaddressed.</a:t>
            </a:r>
          </a:p>
          <a:p>
            <a:r>
              <a:rPr lang="en-GB" sz="3200" noProof="0" dirty="0"/>
              <a:t>The 2025 World Health Assembly Skin Diseases Resolution is a major step forward. The Resolution acknowledges the impact of skin conditions and the need for more inclusive, person-centred care. </a:t>
            </a:r>
          </a:p>
          <a:p>
            <a:r>
              <a:rPr lang="en-GB" sz="3200" noProof="0" dirty="0"/>
              <a:t>Policymakers must implement the Resolution by [</a:t>
            </a:r>
            <a:r>
              <a:rPr lang="en-GB" sz="3200" i="1" noProof="0" dirty="0">
                <a:highlight>
                  <a:srgbClr val="FFFF00"/>
                </a:highlight>
              </a:rPr>
              <a:t>insert policy ask, e.g. ‘integrating mental health support into skin disease services and ensuring equitable access to care that treats the whole person – not just the condition</a:t>
            </a:r>
            <a:r>
              <a:rPr lang="en-GB" sz="3200" i="1" noProof="0" dirty="0"/>
              <a:t>’</a:t>
            </a:r>
            <a:r>
              <a:rPr lang="en-GB" sz="3200" noProof="0" dirty="0"/>
              <a:t>]. </a:t>
            </a:r>
          </a:p>
          <a:p>
            <a:r>
              <a:rPr lang="en-GB" sz="3200" noProof="0" dirty="0"/>
              <a:t> Now is the time to turn a global commitment into real impact. Contact your health ministry about the #SkinDiseasesResolution. </a:t>
            </a:r>
          </a:p>
          <a:p>
            <a:r>
              <a:rPr lang="en-GB" sz="3200" noProof="0" dirty="0"/>
              <a:t>Learn more and get involved: </a:t>
            </a:r>
            <a:r>
              <a:rPr lang="en-GB" sz="3200" u="sng" noProof="0" dirty="0">
                <a:hlinkClick r:id="rId2"/>
              </a:rPr>
              <a:t>https://skinhealthcoalition.org/resolution/</a:t>
            </a:r>
            <a:endParaRPr lang="en-GB" sz="3200" noProof="0" dirty="0"/>
          </a:p>
        </p:txBody>
      </p:sp>
    </p:spTree>
    <p:extLst>
      <p:ext uri="{BB962C8B-B14F-4D97-AF65-F5344CB8AC3E}">
        <p14:creationId xmlns:p14="http://schemas.microsoft.com/office/powerpoint/2010/main" val="3851458831"/>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evelop national plans  that ensure comprehensive,  person-centred care  for people living  with skin conditions.">
            <a:extLst>
              <a:ext uri="{FF2B5EF4-FFF2-40B4-BE49-F238E27FC236}">
                <a16:creationId xmlns:a16="http://schemas.microsoft.com/office/drawing/2014/main" id="{AB67061D-5D72-874C-FFAD-0B328D8AA999}"/>
              </a:ext>
            </a:extLst>
          </p:cNvPr>
          <p:cNvSpPr/>
          <p:nvPr/>
        </p:nvSpPr>
        <p:spPr>
          <a:xfrm>
            <a:off x="701375" y="4468069"/>
            <a:ext cx="12338650" cy="3456731"/>
          </a:xfrm>
          <a:prstGeom prst="roundRect">
            <a:avLst>
              <a:gd name="adj" fmla="val 0"/>
            </a:avLst>
          </a:prstGeom>
          <a:noFill/>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lstStyle/>
          <a:p>
            <a:pPr algn="r">
              <a:lnSpc>
                <a:spcPct val="100000"/>
              </a:lnSpc>
              <a:spcBef>
                <a:spcPts val="2500"/>
              </a:spcBef>
            </a:pPr>
            <a:r>
              <a:rPr lang="en-GB" sz="7300" noProof="0" dirty="0">
                <a:latin typeface="Segoe UI Variable Display" pitchFamily="2" charset="0"/>
              </a:rPr>
              <a:t>For millions of people living with skin diseases, dermatology </a:t>
            </a:r>
            <a:br>
              <a:rPr lang="en-GB" sz="7300" noProof="0" dirty="0">
                <a:latin typeface="Segoe UI Variable Display" pitchFamily="2" charset="0"/>
              </a:rPr>
            </a:br>
            <a:r>
              <a:rPr lang="en-GB" sz="7300" noProof="0" dirty="0">
                <a:latin typeface="Segoe UI Variable Display" pitchFamily="2" charset="0"/>
              </a:rPr>
              <a:t>care remains out of reach. </a:t>
            </a:r>
            <a:br>
              <a:rPr lang="en-GB" sz="7300" noProof="0" dirty="0">
                <a:latin typeface="Segoe UI Variable Display" pitchFamily="2" charset="0"/>
              </a:rPr>
            </a:br>
            <a:endParaRPr lang="en-GB" sz="7300" noProof="0" dirty="0">
              <a:latin typeface="Segoe UI Variable Display" pitchFamily="2" charset="0"/>
            </a:endParaRPr>
          </a:p>
        </p:txBody>
      </p:sp>
      <p:sp>
        <p:nvSpPr>
          <p:cNvPr id="7" name="GET INVOLVED Hold your government accountable">
            <a:extLst>
              <a:ext uri="{FF2B5EF4-FFF2-40B4-BE49-F238E27FC236}">
                <a16:creationId xmlns:a16="http://schemas.microsoft.com/office/drawing/2014/main" id="{485CCDE6-C9B7-B54D-C99C-D75431FD05E6}"/>
              </a:ext>
            </a:extLst>
          </p:cNvPr>
          <p:cNvSpPr/>
          <p:nvPr/>
        </p:nvSpPr>
        <p:spPr>
          <a:xfrm>
            <a:off x="701375" y="9969712"/>
            <a:ext cx="11681488" cy="3093146"/>
          </a:xfrm>
          <a:prstGeom prst="roundRect">
            <a:avLst>
              <a:gd name="adj" fmla="val 0"/>
            </a:avLst>
          </a:prstGeom>
          <a:noFill/>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p>
            <a:pPr>
              <a:lnSpc>
                <a:spcPct val="100000"/>
              </a:lnSpc>
              <a:spcBef>
                <a:spcPts val="2500"/>
              </a:spcBef>
              <a:defRPr sz="6800" spc="-340"/>
            </a:pPr>
            <a:r>
              <a:rPr lang="en-GB" sz="6000" spc="-310" noProof="0" dirty="0">
                <a:solidFill>
                  <a:srgbClr val="49411A"/>
                </a:solidFill>
                <a:latin typeface="Segoe UI Variable Display" pitchFamily="2" charset="0"/>
              </a:rPr>
              <a:t>Hold your government accountable. </a:t>
            </a:r>
            <a:r>
              <a:rPr lang="en-GB" sz="6000" b="1" spc="-310" noProof="0" dirty="0">
                <a:solidFill>
                  <a:srgbClr val="49411A"/>
                </a:solidFill>
                <a:latin typeface="Segoe UI Variable Display" pitchFamily="2" charset="0"/>
              </a:rPr>
              <a:t>#SkinDiseasesResolution</a:t>
            </a:r>
          </a:p>
        </p:txBody>
      </p:sp>
      <p:sp>
        <p:nvSpPr>
          <p:cNvPr id="4" name="TextBox 3">
            <a:extLst>
              <a:ext uri="{FF2B5EF4-FFF2-40B4-BE49-F238E27FC236}">
                <a16:creationId xmlns:a16="http://schemas.microsoft.com/office/drawing/2014/main" id="{6166F63F-71F8-8DF0-4F80-2EA1C31138C4}"/>
              </a:ext>
            </a:extLst>
          </p:cNvPr>
          <p:cNvSpPr txBox="1"/>
          <p:nvPr/>
        </p:nvSpPr>
        <p:spPr>
          <a:xfrm>
            <a:off x="2534890" y="702472"/>
            <a:ext cx="10505135" cy="23083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r"/>
            <a:r>
              <a:rPr lang="en-GB" sz="8000" dirty="0">
                <a:solidFill>
                  <a:srgbClr val="49411A"/>
                </a:solidFill>
                <a:latin typeface="Trade Gothic Next HvyCd" panose="020B0906040303020004" pitchFamily="34" charset="0"/>
              </a:rPr>
              <a:t>ACCESS TO CARE </a:t>
            </a:r>
            <a:br>
              <a:rPr lang="en-GB" sz="8000" dirty="0">
                <a:solidFill>
                  <a:srgbClr val="49411A"/>
                </a:solidFill>
                <a:latin typeface="Trade Gothic Next HvyCd" panose="020B0906040303020004" pitchFamily="34" charset="0"/>
              </a:rPr>
            </a:br>
            <a:r>
              <a:rPr lang="en-GB" sz="8000" dirty="0">
                <a:solidFill>
                  <a:srgbClr val="49411A"/>
                </a:solidFill>
                <a:latin typeface="Trade Gothic Next HvyCd" panose="020B0906040303020004" pitchFamily="34" charset="0"/>
              </a:rPr>
              <a:t>SHOULD NOT BE A LOTTERY</a:t>
            </a:r>
          </a:p>
        </p:txBody>
      </p:sp>
      <p:cxnSp>
        <p:nvCxnSpPr>
          <p:cNvPr id="5" name="Straight Arrow Connector 4">
            <a:extLst>
              <a:ext uri="{FF2B5EF4-FFF2-40B4-BE49-F238E27FC236}">
                <a16:creationId xmlns:a16="http://schemas.microsoft.com/office/drawing/2014/main" id="{A87DA224-AB20-99A9-9C17-ED027EFFC1BA}"/>
              </a:ext>
            </a:extLst>
          </p:cNvPr>
          <p:cNvCxnSpPr>
            <a:cxnSpLocks/>
          </p:cNvCxnSpPr>
          <p:nvPr/>
        </p:nvCxnSpPr>
        <p:spPr>
          <a:xfrm flipH="1" flipV="1">
            <a:off x="13919200" y="15461366"/>
            <a:ext cx="1493982" cy="1"/>
          </a:xfrm>
          <a:prstGeom prst="straightConnector1">
            <a:avLst/>
          </a:prstGeom>
          <a:noFill/>
          <a:ln w="76200" cap="flat">
            <a:solidFill>
              <a:schemeClr val="accent1"/>
            </a:solidFill>
            <a:prstDash val="solid"/>
            <a:round/>
            <a:tailEnd type="triangle"/>
          </a:ln>
          <a:effectLst/>
          <a:sp3d/>
        </p:spPr>
        <p:style>
          <a:lnRef idx="0">
            <a:scrgbClr r="0" g="0" b="0"/>
          </a:lnRef>
          <a:fillRef idx="0">
            <a:scrgbClr r="0" g="0" b="0"/>
          </a:fillRef>
          <a:effectRef idx="0">
            <a:scrgbClr r="0" g="0" b="0"/>
          </a:effectRef>
          <a:fontRef idx="none"/>
        </p:style>
      </p:cxnSp>
      <p:sp>
        <p:nvSpPr>
          <p:cNvPr id="9" name="TextBox 8">
            <a:extLst>
              <a:ext uri="{FF2B5EF4-FFF2-40B4-BE49-F238E27FC236}">
                <a16:creationId xmlns:a16="http://schemas.microsoft.com/office/drawing/2014/main" id="{94ADEEDA-F247-CC2C-029F-B7D029B46C37}"/>
              </a:ext>
            </a:extLst>
          </p:cNvPr>
          <p:cNvSpPr txBox="1"/>
          <p:nvPr/>
        </p:nvSpPr>
        <p:spPr>
          <a:xfrm>
            <a:off x="15413182" y="14331730"/>
            <a:ext cx="4682836" cy="2259272"/>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431" tIns="21431" rIns="21431" bIns="21431" numCol="1" spcCol="38100" rtlCol="0" anchor="ctr">
            <a:spAutoFit/>
          </a:bodyPr>
          <a:lstStyle/>
          <a:p>
            <a:pPr marL="0" marR="0" indent="0" algn="l" defTabSz="2286000" rtl="0" fontAlgn="auto" latinLnBrk="0" hangingPunct="0">
              <a:lnSpc>
                <a:spcPct val="90000"/>
              </a:lnSpc>
              <a:spcBef>
                <a:spcPts val="0"/>
              </a:spcBef>
              <a:spcAft>
                <a:spcPts val="0"/>
              </a:spcAft>
              <a:buClrTx/>
              <a:buSzTx/>
              <a:buFontTx/>
              <a:buNone/>
              <a:tabLst/>
            </a:pPr>
            <a:r>
              <a:rPr kumimoji="0" lang="en-GB" sz="8000" b="0" i="0" u="none" strike="noStrike" cap="none" spc="-399" normalizeH="0" baseline="0" dirty="0">
                <a:ln>
                  <a:noFill/>
                </a:ln>
                <a:solidFill>
                  <a:schemeClr val="tx2">
                    <a:lumMod val="50000"/>
                  </a:schemeClr>
                </a:solidFill>
                <a:effectLst/>
                <a:uFillTx/>
                <a:latin typeface="+mj-lt"/>
                <a:ea typeface="+mj-ea"/>
                <a:cs typeface="+mj-cs"/>
                <a:sym typeface="Helvetica"/>
              </a:rPr>
              <a:t>Insert your logo</a:t>
            </a:r>
          </a:p>
        </p:txBody>
      </p:sp>
    </p:spTree>
    <p:extLst>
      <p:ext uri="{BB962C8B-B14F-4D97-AF65-F5344CB8AC3E}">
        <p14:creationId xmlns:p14="http://schemas.microsoft.com/office/powerpoint/2010/main" val="383010781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C152A38-A142-E67A-50FE-12C32E42C492}"/>
              </a:ext>
            </a:extLst>
          </p:cNvPr>
          <p:cNvSpPr>
            <a:spLocks noGrp="1"/>
          </p:cNvSpPr>
          <p:nvPr>
            <p:ph type="body" sz="quarter" idx="11"/>
          </p:nvPr>
        </p:nvSpPr>
        <p:spPr/>
        <p:txBody>
          <a:bodyPr/>
          <a:lstStyle/>
          <a:p>
            <a:endParaRPr lang="en-GB"/>
          </a:p>
        </p:txBody>
      </p:sp>
      <p:sp>
        <p:nvSpPr>
          <p:cNvPr id="4" name="Text Placeholder 3">
            <a:extLst>
              <a:ext uri="{FF2B5EF4-FFF2-40B4-BE49-F238E27FC236}">
                <a16:creationId xmlns:a16="http://schemas.microsoft.com/office/drawing/2014/main" id="{200288CD-0BE1-37B8-7846-648216DDA8C7}"/>
              </a:ext>
            </a:extLst>
          </p:cNvPr>
          <p:cNvSpPr>
            <a:spLocks noGrp="1"/>
          </p:cNvSpPr>
          <p:nvPr>
            <p:ph type="body" sz="quarter" idx="12"/>
          </p:nvPr>
        </p:nvSpPr>
        <p:spPr/>
        <p:txBody>
          <a:bodyPr/>
          <a:lstStyle/>
          <a:p>
            <a:endParaRPr lang="en-GB"/>
          </a:p>
        </p:txBody>
      </p:sp>
      <p:sp>
        <p:nvSpPr>
          <p:cNvPr id="5" name="Text Placeholder 4">
            <a:extLst>
              <a:ext uri="{FF2B5EF4-FFF2-40B4-BE49-F238E27FC236}">
                <a16:creationId xmlns:a16="http://schemas.microsoft.com/office/drawing/2014/main" id="{34094A39-9A6A-517E-22EA-2064B25A712D}"/>
              </a:ext>
            </a:extLst>
          </p:cNvPr>
          <p:cNvSpPr>
            <a:spLocks noGrp="1"/>
          </p:cNvSpPr>
          <p:nvPr>
            <p:ph type="body" sz="quarter" idx="13"/>
          </p:nvPr>
        </p:nvSpPr>
        <p:spPr/>
        <p:txBody>
          <a:bodyPr/>
          <a:lstStyle/>
          <a:p>
            <a:endParaRPr lang="en-GB"/>
          </a:p>
        </p:txBody>
      </p:sp>
      <p:cxnSp>
        <p:nvCxnSpPr>
          <p:cNvPr id="7" name="Straight Arrow Connector 6">
            <a:extLst>
              <a:ext uri="{FF2B5EF4-FFF2-40B4-BE49-F238E27FC236}">
                <a16:creationId xmlns:a16="http://schemas.microsoft.com/office/drawing/2014/main" id="{53AD651B-B8E3-6AC1-37C0-193684DD9545}"/>
              </a:ext>
            </a:extLst>
          </p:cNvPr>
          <p:cNvCxnSpPr>
            <a:cxnSpLocks/>
          </p:cNvCxnSpPr>
          <p:nvPr/>
        </p:nvCxnSpPr>
        <p:spPr>
          <a:xfrm flipH="1" flipV="1">
            <a:off x="13919200" y="15461366"/>
            <a:ext cx="1493982" cy="1"/>
          </a:xfrm>
          <a:prstGeom prst="straightConnector1">
            <a:avLst/>
          </a:prstGeom>
          <a:noFill/>
          <a:ln w="76200" cap="flat">
            <a:solidFill>
              <a:schemeClr val="accent1"/>
            </a:solidFill>
            <a:prstDash val="solid"/>
            <a:round/>
            <a:tailEnd type="triangle"/>
          </a:ln>
          <a:effectLst/>
          <a:sp3d/>
        </p:spPr>
        <p:style>
          <a:lnRef idx="0">
            <a:scrgbClr r="0" g="0" b="0"/>
          </a:lnRef>
          <a:fillRef idx="0">
            <a:scrgbClr r="0" g="0" b="0"/>
          </a:fillRef>
          <a:effectRef idx="0">
            <a:scrgbClr r="0" g="0" b="0"/>
          </a:effectRef>
          <a:fontRef idx="none"/>
        </p:style>
      </p:cxnSp>
      <p:sp>
        <p:nvSpPr>
          <p:cNvPr id="9" name="TextBox 8">
            <a:extLst>
              <a:ext uri="{FF2B5EF4-FFF2-40B4-BE49-F238E27FC236}">
                <a16:creationId xmlns:a16="http://schemas.microsoft.com/office/drawing/2014/main" id="{C999EA14-6BF0-AEA9-1113-05F2DCEDECD1}"/>
              </a:ext>
            </a:extLst>
          </p:cNvPr>
          <p:cNvSpPr txBox="1"/>
          <p:nvPr/>
        </p:nvSpPr>
        <p:spPr>
          <a:xfrm>
            <a:off x="15413182" y="14331730"/>
            <a:ext cx="4682836" cy="2259272"/>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431" tIns="21431" rIns="21431" bIns="21431" numCol="1" spcCol="38100" rtlCol="0" anchor="ctr">
            <a:spAutoFit/>
          </a:bodyPr>
          <a:lstStyle/>
          <a:p>
            <a:pPr marL="0" marR="0" indent="0" algn="l" defTabSz="2286000" rtl="0" fontAlgn="auto" latinLnBrk="0" hangingPunct="0">
              <a:lnSpc>
                <a:spcPct val="90000"/>
              </a:lnSpc>
              <a:spcBef>
                <a:spcPts val="0"/>
              </a:spcBef>
              <a:spcAft>
                <a:spcPts val="0"/>
              </a:spcAft>
              <a:buClrTx/>
              <a:buSzTx/>
              <a:buFontTx/>
              <a:buNone/>
              <a:tabLst/>
            </a:pPr>
            <a:r>
              <a:rPr kumimoji="0" lang="en-GB" sz="8000" b="0" i="0" u="none" strike="noStrike" cap="none" spc="-399" normalizeH="0" baseline="0" dirty="0">
                <a:ln>
                  <a:noFill/>
                </a:ln>
                <a:solidFill>
                  <a:schemeClr val="tx2">
                    <a:lumMod val="50000"/>
                  </a:schemeClr>
                </a:solidFill>
                <a:effectLst/>
                <a:uFillTx/>
                <a:latin typeface="+mj-lt"/>
                <a:ea typeface="+mj-ea"/>
                <a:cs typeface="+mj-cs"/>
                <a:sym typeface="Helvetica"/>
              </a:rPr>
              <a:t>Insert </a:t>
            </a:r>
            <a:r>
              <a:rPr lang="en-GB" dirty="0">
                <a:solidFill>
                  <a:schemeClr val="tx2">
                    <a:lumMod val="50000"/>
                  </a:schemeClr>
                </a:solidFill>
              </a:rPr>
              <a:t>your</a:t>
            </a:r>
            <a:r>
              <a:rPr kumimoji="0" lang="en-GB" sz="8000" b="0" i="0" u="none" strike="noStrike" cap="none" spc="-399" normalizeH="0" baseline="0" dirty="0">
                <a:ln>
                  <a:noFill/>
                </a:ln>
                <a:solidFill>
                  <a:schemeClr val="tx2">
                    <a:lumMod val="50000"/>
                  </a:schemeClr>
                </a:solidFill>
                <a:effectLst/>
                <a:uFillTx/>
                <a:latin typeface="+mj-lt"/>
                <a:ea typeface="+mj-ea"/>
                <a:cs typeface="+mj-cs"/>
                <a:sym typeface="Helvetica"/>
              </a:rPr>
              <a:t> logo</a:t>
            </a:r>
          </a:p>
        </p:txBody>
      </p:sp>
    </p:spTree>
    <p:extLst>
      <p:ext uri="{BB962C8B-B14F-4D97-AF65-F5344CB8AC3E}">
        <p14:creationId xmlns:p14="http://schemas.microsoft.com/office/powerpoint/2010/main" val="281665037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BB360-1672-B962-024B-98BB0AFFF7CD}"/>
              </a:ext>
            </a:extLst>
          </p:cNvPr>
          <p:cNvSpPr>
            <a:spLocks noGrp="1"/>
          </p:cNvSpPr>
          <p:nvPr>
            <p:ph type="title"/>
          </p:nvPr>
        </p:nvSpPr>
        <p:spPr/>
        <p:txBody>
          <a:bodyPr/>
          <a:lstStyle/>
          <a:p>
            <a:r>
              <a:rPr lang="en-GB" noProof="0" dirty="0"/>
              <a:t>EXAMPLE POST</a:t>
            </a:r>
          </a:p>
        </p:txBody>
      </p:sp>
      <p:sp>
        <p:nvSpPr>
          <p:cNvPr id="3" name="Text Placeholder 2">
            <a:extLst>
              <a:ext uri="{FF2B5EF4-FFF2-40B4-BE49-F238E27FC236}">
                <a16:creationId xmlns:a16="http://schemas.microsoft.com/office/drawing/2014/main" id="{D336F570-D300-1968-E229-92313B8953CF}"/>
              </a:ext>
            </a:extLst>
          </p:cNvPr>
          <p:cNvSpPr>
            <a:spLocks noGrp="1"/>
          </p:cNvSpPr>
          <p:nvPr>
            <p:ph type="body" sz="quarter" idx="10"/>
          </p:nvPr>
        </p:nvSpPr>
        <p:spPr>
          <a:xfrm>
            <a:off x="942975" y="6038746"/>
            <a:ext cx="11830050" cy="8278833"/>
          </a:xfrm>
        </p:spPr>
        <p:txBody>
          <a:bodyPr/>
          <a:lstStyle/>
          <a:p>
            <a:r>
              <a:rPr lang="en-GB" sz="3200" noProof="0" dirty="0"/>
              <a:t>Two in five countries report inadequate access to dermatologists, leaving people with skin diseases without access to timely and accurate diagnosis, treatment or support. In [</a:t>
            </a:r>
            <a:r>
              <a:rPr lang="en-GB" sz="3200" i="1" noProof="0" dirty="0">
                <a:highlight>
                  <a:srgbClr val="FFFF00"/>
                </a:highlight>
              </a:rPr>
              <a:t>Country</a:t>
            </a:r>
            <a:r>
              <a:rPr lang="en-GB" sz="3200" noProof="0" dirty="0"/>
              <a:t>], [</a:t>
            </a:r>
            <a:r>
              <a:rPr lang="en-GB" sz="3200" noProof="0" dirty="0">
                <a:highlight>
                  <a:srgbClr val="FFFF00"/>
                </a:highlight>
              </a:rPr>
              <a:t>specify access issue, e.g. no access in rural areas, lack of training for primary care, etc.</a:t>
            </a:r>
            <a:r>
              <a:rPr lang="en-GB" sz="3200" noProof="0" dirty="0"/>
              <a:t>]</a:t>
            </a:r>
          </a:p>
          <a:p>
            <a:r>
              <a:rPr lang="en-GB" sz="3200" noProof="0" dirty="0"/>
              <a:t>The 2025 World Health Assembly Skin Diseases Resolution recognises this gap and the urgent need to support the management of skin diseases in primary care. Policymakers must now [</a:t>
            </a:r>
            <a:r>
              <a:rPr lang="en-GB" sz="3200" i="1" noProof="0" dirty="0">
                <a:highlight>
                  <a:srgbClr val="FFFF00"/>
                </a:highlight>
              </a:rPr>
              <a:t>policy ask, such as invest in primary care training, integrate dermatology care into primary care systems, expand access to specialist care</a:t>
            </a:r>
            <a:r>
              <a:rPr lang="en-GB" sz="3200" noProof="0" dirty="0"/>
              <a:t>], because where you live should never determine the care you receive.</a:t>
            </a:r>
          </a:p>
          <a:p>
            <a:r>
              <a:rPr lang="en-GB" sz="3200" noProof="0" dirty="0"/>
              <a:t>Contact your health ministry about the #SkinDiseasesResolution. Learn more and get involved: </a:t>
            </a:r>
            <a:r>
              <a:rPr lang="en-GB" sz="3200" u="sng" noProof="0" dirty="0">
                <a:hlinkClick r:id="rId2"/>
              </a:rPr>
              <a:t>https://skinhealthcoalition.org/resolution/</a:t>
            </a:r>
            <a:endParaRPr lang="en-GB" sz="3200" noProof="0" dirty="0"/>
          </a:p>
        </p:txBody>
      </p:sp>
    </p:spTree>
    <p:extLst>
      <p:ext uri="{BB962C8B-B14F-4D97-AF65-F5344CB8AC3E}">
        <p14:creationId xmlns:p14="http://schemas.microsoft.com/office/powerpoint/2010/main" val="247524313"/>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F79A2F9-A4C3-0833-E49D-B81694879182}"/>
              </a:ext>
            </a:extLst>
          </p:cNvPr>
          <p:cNvSpPr>
            <a:spLocks noGrp="1"/>
          </p:cNvSpPr>
          <p:nvPr>
            <p:ph type="body" sz="quarter" idx="11"/>
          </p:nvPr>
        </p:nvSpPr>
        <p:spPr/>
        <p:txBody>
          <a:bodyPr/>
          <a:lstStyle/>
          <a:p>
            <a:endParaRPr lang="en-GB"/>
          </a:p>
        </p:txBody>
      </p:sp>
      <p:sp>
        <p:nvSpPr>
          <p:cNvPr id="4" name="Text Placeholder 3">
            <a:extLst>
              <a:ext uri="{FF2B5EF4-FFF2-40B4-BE49-F238E27FC236}">
                <a16:creationId xmlns:a16="http://schemas.microsoft.com/office/drawing/2014/main" id="{2A9D362A-07BC-943F-4A3F-75E74675C4C5}"/>
              </a:ext>
            </a:extLst>
          </p:cNvPr>
          <p:cNvSpPr>
            <a:spLocks noGrp="1"/>
          </p:cNvSpPr>
          <p:nvPr>
            <p:ph type="body" sz="quarter" idx="12"/>
          </p:nvPr>
        </p:nvSpPr>
        <p:spPr/>
        <p:txBody>
          <a:bodyPr/>
          <a:lstStyle/>
          <a:p>
            <a:endParaRPr lang="en-GB"/>
          </a:p>
        </p:txBody>
      </p:sp>
      <p:sp>
        <p:nvSpPr>
          <p:cNvPr id="5" name="Text Placeholder 4">
            <a:extLst>
              <a:ext uri="{FF2B5EF4-FFF2-40B4-BE49-F238E27FC236}">
                <a16:creationId xmlns:a16="http://schemas.microsoft.com/office/drawing/2014/main" id="{A754AB55-9A32-080A-EE3D-3760002AE364}"/>
              </a:ext>
            </a:extLst>
          </p:cNvPr>
          <p:cNvSpPr>
            <a:spLocks noGrp="1"/>
          </p:cNvSpPr>
          <p:nvPr>
            <p:ph type="body" sz="quarter" idx="13"/>
          </p:nvPr>
        </p:nvSpPr>
        <p:spPr/>
        <p:txBody>
          <a:bodyPr/>
          <a:lstStyle/>
          <a:p>
            <a:endParaRPr lang="en-GB"/>
          </a:p>
        </p:txBody>
      </p:sp>
      <p:sp>
        <p:nvSpPr>
          <p:cNvPr id="9" name="TextBox 8">
            <a:extLst>
              <a:ext uri="{FF2B5EF4-FFF2-40B4-BE49-F238E27FC236}">
                <a16:creationId xmlns:a16="http://schemas.microsoft.com/office/drawing/2014/main" id="{C25D5A7D-66DD-0ECA-0A32-3B42BEF6CC44}"/>
              </a:ext>
            </a:extLst>
          </p:cNvPr>
          <p:cNvSpPr txBox="1"/>
          <p:nvPr/>
        </p:nvSpPr>
        <p:spPr>
          <a:xfrm>
            <a:off x="15413182" y="14331730"/>
            <a:ext cx="4682836" cy="2259272"/>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431" tIns="21431" rIns="21431" bIns="21431" numCol="1" spcCol="38100" rtlCol="0" anchor="ctr">
            <a:spAutoFit/>
          </a:bodyPr>
          <a:lstStyle/>
          <a:p>
            <a:pPr marL="0" marR="0" indent="0" algn="l" defTabSz="2286000" rtl="0" fontAlgn="auto" latinLnBrk="0" hangingPunct="0">
              <a:lnSpc>
                <a:spcPct val="90000"/>
              </a:lnSpc>
              <a:spcBef>
                <a:spcPts val="0"/>
              </a:spcBef>
              <a:spcAft>
                <a:spcPts val="0"/>
              </a:spcAft>
              <a:buClrTx/>
              <a:buSzTx/>
              <a:buFontTx/>
              <a:buNone/>
              <a:tabLst/>
            </a:pPr>
            <a:r>
              <a:rPr kumimoji="0" lang="en-GB" sz="8000" b="0" i="0" u="none" strike="noStrike" cap="none" spc="-399" normalizeH="0" baseline="0" dirty="0">
                <a:ln>
                  <a:noFill/>
                </a:ln>
                <a:solidFill>
                  <a:schemeClr val="tx2">
                    <a:lumMod val="50000"/>
                  </a:schemeClr>
                </a:solidFill>
                <a:effectLst/>
                <a:uFillTx/>
                <a:latin typeface="+mj-lt"/>
                <a:ea typeface="+mj-ea"/>
                <a:cs typeface="+mj-cs"/>
                <a:sym typeface="Helvetica"/>
              </a:rPr>
              <a:t>Insert </a:t>
            </a:r>
            <a:r>
              <a:rPr lang="en-GB" dirty="0">
                <a:solidFill>
                  <a:schemeClr val="tx2">
                    <a:lumMod val="50000"/>
                  </a:schemeClr>
                </a:solidFill>
              </a:rPr>
              <a:t>your</a:t>
            </a:r>
            <a:r>
              <a:rPr kumimoji="0" lang="en-GB" sz="8000" b="0" i="0" u="none" strike="noStrike" cap="none" spc="-399" normalizeH="0" baseline="0" dirty="0">
                <a:ln>
                  <a:noFill/>
                </a:ln>
                <a:solidFill>
                  <a:schemeClr val="tx2">
                    <a:lumMod val="50000"/>
                  </a:schemeClr>
                </a:solidFill>
                <a:effectLst/>
                <a:uFillTx/>
                <a:latin typeface="+mj-lt"/>
                <a:ea typeface="+mj-ea"/>
                <a:cs typeface="+mj-cs"/>
                <a:sym typeface="Helvetica"/>
              </a:rPr>
              <a:t> logo</a:t>
            </a:r>
          </a:p>
        </p:txBody>
      </p:sp>
      <p:cxnSp>
        <p:nvCxnSpPr>
          <p:cNvPr id="2" name="Straight Arrow Connector 1">
            <a:extLst>
              <a:ext uri="{FF2B5EF4-FFF2-40B4-BE49-F238E27FC236}">
                <a16:creationId xmlns:a16="http://schemas.microsoft.com/office/drawing/2014/main" id="{D4DB2DA5-3263-A8E2-CEF5-FA85320CDBF9}"/>
              </a:ext>
            </a:extLst>
          </p:cNvPr>
          <p:cNvCxnSpPr>
            <a:cxnSpLocks/>
          </p:cNvCxnSpPr>
          <p:nvPr/>
        </p:nvCxnSpPr>
        <p:spPr>
          <a:xfrm flipH="1" flipV="1">
            <a:off x="13919200" y="15461366"/>
            <a:ext cx="1493982" cy="1"/>
          </a:xfrm>
          <a:prstGeom prst="straightConnector1">
            <a:avLst/>
          </a:prstGeom>
          <a:noFill/>
          <a:ln w="76200" cap="flat">
            <a:solidFill>
              <a:schemeClr val="accent1"/>
            </a:solidFill>
            <a:prstDash val="solid"/>
            <a:round/>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3285529637"/>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D635F8-F763-0D7B-896A-B4A196F10103}"/>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1EB06EF4-DA89-2475-9A4F-9D63E687EE60}"/>
              </a:ext>
            </a:extLst>
          </p:cNvPr>
          <p:cNvSpPr>
            <a:spLocks noGrp="1"/>
          </p:cNvSpPr>
          <p:nvPr>
            <p:ph type="body" sz="quarter" idx="11"/>
          </p:nvPr>
        </p:nvSpPr>
        <p:spPr/>
        <p:txBody>
          <a:bodyPr/>
          <a:lstStyle/>
          <a:p>
            <a:endParaRPr lang="en-GB" dirty="0"/>
          </a:p>
        </p:txBody>
      </p:sp>
      <p:sp>
        <p:nvSpPr>
          <p:cNvPr id="8" name="Text Placeholder 7">
            <a:extLst>
              <a:ext uri="{FF2B5EF4-FFF2-40B4-BE49-F238E27FC236}">
                <a16:creationId xmlns:a16="http://schemas.microsoft.com/office/drawing/2014/main" id="{091657F9-899E-89FB-5218-C4392CDE0A7D}"/>
              </a:ext>
            </a:extLst>
          </p:cNvPr>
          <p:cNvSpPr>
            <a:spLocks noGrp="1"/>
          </p:cNvSpPr>
          <p:nvPr>
            <p:ph type="body" sz="quarter" idx="12"/>
          </p:nvPr>
        </p:nvSpPr>
        <p:spPr/>
        <p:txBody>
          <a:bodyPr/>
          <a:lstStyle/>
          <a:p>
            <a:endParaRPr lang="en-GB" dirty="0"/>
          </a:p>
        </p:txBody>
      </p:sp>
      <p:sp>
        <p:nvSpPr>
          <p:cNvPr id="9" name="Text Placeholder 8">
            <a:extLst>
              <a:ext uri="{FF2B5EF4-FFF2-40B4-BE49-F238E27FC236}">
                <a16:creationId xmlns:a16="http://schemas.microsoft.com/office/drawing/2014/main" id="{682307BB-42AD-E8F0-4FBA-476EACC5AE28}"/>
              </a:ext>
            </a:extLst>
          </p:cNvPr>
          <p:cNvSpPr>
            <a:spLocks noGrp="1"/>
          </p:cNvSpPr>
          <p:nvPr>
            <p:ph type="body" sz="quarter" idx="13"/>
          </p:nvPr>
        </p:nvSpPr>
        <p:spPr/>
        <p:txBody>
          <a:bodyPr/>
          <a:lstStyle/>
          <a:p>
            <a:endParaRPr lang="en-GB" dirty="0"/>
          </a:p>
        </p:txBody>
      </p:sp>
      <p:sp>
        <p:nvSpPr>
          <p:cNvPr id="2" name="TextBox 1">
            <a:extLst>
              <a:ext uri="{FF2B5EF4-FFF2-40B4-BE49-F238E27FC236}">
                <a16:creationId xmlns:a16="http://schemas.microsoft.com/office/drawing/2014/main" id="{D7578FBF-69C4-D627-5CC1-3C1D2979946B}"/>
              </a:ext>
            </a:extLst>
          </p:cNvPr>
          <p:cNvSpPr txBox="1"/>
          <p:nvPr/>
        </p:nvSpPr>
        <p:spPr>
          <a:xfrm>
            <a:off x="15413182" y="14331730"/>
            <a:ext cx="4682836" cy="2259272"/>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431" tIns="21431" rIns="21431" bIns="21431" numCol="1" spcCol="38100" rtlCol="0" anchor="ctr">
            <a:spAutoFit/>
          </a:bodyPr>
          <a:lstStyle/>
          <a:p>
            <a:pPr marL="0" marR="0" indent="0" algn="l" defTabSz="2286000" rtl="0" fontAlgn="auto" latinLnBrk="0" hangingPunct="0">
              <a:lnSpc>
                <a:spcPct val="90000"/>
              </a:lnSpc>
              <a:spcBef>
                <a:spcPts val="0"/>
              </a:spcBef>
              <a:spcAft>
                <a:spcPts val="0"/>
              </a:spcAft>
              <a:buClrTx/>
              <a:buSzTx/>
              <a:buFontTx/>
              <a:buNone/>
              <a:tabLst/>
            </a:pPr>
            <a:r>
              <a:rPr kumimoji="0" lang="en-GB" sz="8000" b="0" i="0" u="none" strike="noStrike" cap="none" spc="-399" normalizeH="0" baseline="0" dirty="0">
                <a:ln>
                  <a:noFill/>
                </a:ln>
                <a:solidFill>
                  <a:schemeClr val="tx2">
                    <a:lumMod val="50000"/>
                  </a:schemeClr>
                </a:solidFill>
                <a:effectLst/>
                <a:uFillTx/>
                <a:latin typeface="+mj-lt"/>
                <a:ea typeface="+mj-ea"/>
                <a:cs typeface="+mj-cs"/>
                <a:sym typeface="Helvetica"/>
              </a:rPr>
              <a:t>Insert your logo</a:t>
            </a:r>
          </a:p>
        </p:txBody>
      </p:sp>
      <p:cxnSp>
        <p:nvCxnSpPr>
          <p:cNvPr id="4" name="Straight Arrow Connector 3">
            <a:extLst>
              <a:ext uri="{FF2B5EF4-FFF2-40B4-BE49-F238E27FC236}">
                <a16:creationId xmlns:a16="http://schemas.microsoft.com/office/drawing/2014/main" id="{BD72143D-2CF4-E2F1-12C7-2480E5AC61F6}"/>
              </a:ext>
            </a:extLst>
          </p:cNvPr>
          <p:cNvCxnSpPr>
            <a:cxnSpLocks/>
          </p:cNvCxnSpPr>
          <p:nvPr/>
        </p:nvCxnSpPr>
        <p:spPr>
          <a:xfrm flipH="1" flipV="1">
            <a:off x="13919200" y="15461366"/>
            <a:ext cx="1493982" cy="1"/>
          </a:xfrm>
          <a:prstGeom prst="straightConnector1">
            <a:avLst/>
          </a:prstGeom>
          <a:noFill/>
          <a:ln w="76200" cap="flat">
            <a:solidFill>
              <a:schemeClr val="accent1"/>
            </a:solidFill>
            <a:prstDash val="solid"/>
            <a:round/>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056484002"/>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4588246"/>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AB6A8-96A3-A451-9443-19388E4DA569}"/>
              </a:ext>
            </a:extLst>
          </p:cNvPr>
          <p:cNvSpPr>
            <a:spLocks noGrp="1"/>
          </p:cNvSpPr>
          <p:nvPr>
            <p:ph type="title"/>
          </p:nvPr>
        </p:nvSpPr>
        <p:spPr>
          <a:xfrm>
            <a:off x="942975" y="912813"/>
            <a:ext cx="11830050" cy="1686008"/>
          </a:xfrm>
          <a:prstGeom prst="rect">
            <a:avLst/>
          </a:prstGeom>
        </p:spPr>
        <p:txBody>
          <a:bodyPr/>
          <a:lstStyle/>
          <a:p>
            <a:r>
              <a:rPr lang="en-GB" noProof="0" dirty="0"/>
              <a:t>HOW TO USE THIS TOOLKIT</a:t>
            </a:r>
          </a:p>
        </p:txBody>
      </p:sp>
    </p:spTree>
    <p:extLst>
      <p:ext uri="{BB962C8B-B14F-4D97-AF65-F5344CB8AC3E}">
        <p14:creationId xmlns:p14="http://schemas.microsoft.com/office/powerpoint/2010/main" val="264444482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D53F41-FA96-8228-CAD6-79DDDDD4FDC8}"/>
            </a:ext>
          </a:extLst>
        </p:cNvPr>
        <p:cNvGrpSpPr/>
        <p:nvPr/>
      </p:nvGrpSpPr>
      <p:grpSpPr>
        <a:xfrm>
          <a:off x="0" y="0"/>
          <a:ext cx="0" cy="0"/>
          <a:chOff x="0" y="0"/>
          <a:chExt cx="0" cy="0"/>
        </a:xfrm>
      </p:grpSpPr>
      <p:sp>
        <p:nvSpPr>
          <p:cNvPr id="126" name="GET INVOLVED Hold your government accountable">
            <a:extLst>
              <a:ext uri="{FF2B5EF4-FFF2-40B4-BE49-F238E27FC236}">
                <a16:creationId xmlns:a16="http://schemas.microsoft.com/office/drawing/2014/main" id="{E63F3F8B-EBCD-8805-6326-AFFBE9345A01}"/>
              </a:ext>
            </a:extLst>
          </p:cNvPr>
          <p:cNvSpPr/>
          <p:nvPr/>
        </p:nvSpPr>
        <p:spPr>
          <a:xfrm>
            <a:off x="-290676" y="9760705"/>
            <a:ext cx="12364050" cy="3738013"/>
          </a:xfrm>
          <a:prstGeom prst="roundRect">
            <a:avLst>
              <a:gd name="adj" fmla="val 13331"/>
            </a:avLst>
          </a:prstGeom>
          <a:noFill/>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p>
            <a:pPr algn="ctr">
              <a:lnSpc>
                <a:spcPct val="100000"/>
              </a:lnSpc>
              <a:spcBef>
                <a:spcPts val="2500"/>
              </a:spcBef>
              <a:defRPr sz="6800" spc="-340"/>
            </a:pPr>
            <a:r>
              <a:rPr lang="en-GB" sz="6000" spc="-310" noProof="0" dirty="0">
                <a:solidFill>
                  <a:srgbClr val="49411A"/>
                </a:solidFill>
                <a:highlight>
                  <a:srgbClr val="FF00FF"/>
                </a:highlight>
                <a:latin typeface="Segoe UI Variable Display" pitchFamily="2" charset="0"/>
              </a:rPr>
              <a:t>[Country name]</a:t>
            </a:r>
            <a:r>
              <a:rPr lang="en-GB" sz="6000" spc="-310" noProof="0" dirty="0">
                <a:solidFill>
                  <a:srgbClr val="49411A"/>
                </a:solidFill>
                <a:latin typeface="Segoe UI Variable Display" pitchFamily="2" charset="0"/>
              </a:rPr>
              <a:t> has committed to the WHA </a:t>
            </a:r>
            <a:r>
              <a:rPr lang="en-GB" sz="6000" b="1" spc="-310" noProof="0" dirty="0">
                <a:solidFill>
                  <a:srgbClr val="49411A"/>
                </a:solidFill>
                <a:latin typeface="Segoe UI Variable Display" pitchFamily="2" charset="0"/>
              </a:rPr>
              <a:t>#SkinDiseasesResolution</a:t>
            </a:r>
            <a:r>
              <a:rPr lang="en-GB" sz="6000" spc="-310" noProof="0" dirty="0">
                <a:solidFill>
                  <a:srgbClr val="49411A"/>
                </a:solidFill>
                <a:latin typeface="Segoe UI Variable Display" pitchFamily="2" charset="0"/>
              </a:rPr>
              <a:t>.</a:t>
            </a:r>
          </a:p>
          <a:p>
            <a:pPr algn="ctr">
              <a:lnSpc>
                <a:spcPct val="100000"/>
              </a:lnSpc>
              <a:spcBef>
                <a:spcPts val="2500"/>
              </a:spcBef>
              <a:defRPr sz="6800" spc="-340"/>
            </a:pPr>
            <a:r>
              <a:rPr lang="en-GB" sz="6000" spc="-310" noProof="0" dirty="0">
                <a:solidFill>
                  <a:srgbClr val="49411A"/>
                </a:solidFill>
                <a:latin typeface="Segoe UI Variable Display" pitchFamily="2" charset="0"/>
              </a:rPr>
              <a:t>Let’s make sure it follows through.</a:t>
            </a:r>
          </a:p>
        </p:txBody>
      </p:sp>
      <p:sp>
        <p:nvSpPr>
          <p:cNvPr id="127" name="Develop national plans  that ensure comprehensive,  person-centred care  for people living  with skin conditions.">
            <a:extLst>
              <a:ext uri="{FF2B5EF4-FFF2-40B4-BE49-F238E27FC236}">
                <a16:creationId xmlns:a16="http://schemas.microsoft.com/office/drawing/2014/main" id="{9EF39E75-22CD-1BFE-6F89-943FC9ECF30D}"/>
              </a:ext>
            </a:extLst>
          </p:cNvPr>
          <p:cNvSpPr/>
          <p:nvPr/>
        </p:nvSpPr>
        <p:spPr>
          <a:xfrm>
            <a:off x="2903248" y="3646282"/>
            <a:ext cx="10087819" cy="3738013"/>
          </a:xfrm>
          <a:prstGeom prst="roundRect">
            <a:avLst>
              <a:gd name="adj" fmla="val 11252"/>
            </a:avLst>
          </a:prstGeom>
          <a:noFill/>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p>
            <a:pPr algn="r">
              <a:lnSpc>
                <a:spcPct val="100000"/>
              </a:lnSpc>
              <a:spcBef>
                <a:spcPts val="2500"/>
              </a:spcBef>
            </a:pPr>
            <a:r>
              <a:rPr lang="en-GB" sz="11500" noProof="0" dirty="0">
                <a:latin typeface="Segoe UI Variable Display" pitchFamily="2" charset="0"/>
              </a:rPr>
              <a:t>Skin health is a global health policy priority.</a:t>
            </a:r>
          </a:p>
        </p:txBody>
      </p:sp>
      <p:sp>
        <p:nvSpPr>
          <p:cNvPr id="5" name="TextBox 4">
            <a:extLst>
              <a:ext uri="{FF2B5EF4-FFF2-40B4-BE49-F238E27FC236}">
                <a16:creationId xmlns:a16="http://schemas.microsoft.com/office/drawing/2014/main" id="{54E58721-CE1E-A1D9-441D-07875E6B953F}"/>
              </a:ext>
            </a:extLst>
          </p:cNvPr>
          <p:cNvSpPr txBox="1"/>
          <p:nvPr/>
        </p:nvSpPr>
        <p:spPr>
          <a:xfrm>
            <a:off x="-7585694" y="7195824"/>
            <a:ext cx="4682836" cy="669125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431" tIns="21431" rIns="21431" bIns="21431" numCol="1" spcCol="38100" rtlCol="0" anchor="ctr">
            <a:spAutoFit/>
          </a:bodyPr>
          <a:lstStyle/>
          <a:p>
            <a:r>
              <a:rPr kumimoji="0" lang="en-GB" sz="8000" b="0" i="0" u="none" strike="noStrike" cap="none" spc="-399" normalizeH="0" baseline="0" dirty="0">
                <a:ln>
                  <a:noFill/>
                </a:ln>
                <a:solidFill>
                  <a:schemeClr val="tx2">
                    <a:lumMod val="50000"/>
                  </a:schemeClr>
                </a:solidFill>
                <a:effectLst/>
                <a:uFillTx/>
                <a:latin typeface="+mj-lt"/>
                <a:ea typeface="+mj-ea"/>
                <a:cs typeface="+mj-cs"/>
                <a:sym typeface="Helvetica"/>
              </a:rPr>
              <a:t>Add country to tailor the asset. </a:t>
            </a:r>
          </a:p>
          <a:p>
            <a:r>
              <a:rPr lang="en-GB" sz="4000" spc="-300" dirty="0">
                <a:solidFill>
                  <a:schemeClr val="tx2">
                    <a:lumMod val="50000"/>
                  </a:schemeClr>
                </a:solidFill>
                <a:latin typeface="Aptos" panose="020B0004020202020204" pitchFamily="34" charset="0"/>
              </a:rPr>
              <a:t>Be sure to remove the highlight before finalising and exporting as a PDF or image.</a:t>
            </a:r>
          </a:p>
        </p:txBody>
      </p:sp>
      <p:cxnSp>
        <p:nvCxnSpPr>
          <p:cNvPr id="6" name="Straight Arrow Connector 5">
            <a:extLst>
              <a:ext uri="{FF2B5EF4-FFF2-40B4-BE49-F238E27FC236}">
                <a16:creationId xmlns:a16="http://schemas.microsoft.com/office/drawing/2014/main" id="{19887132-9C12-40D7-E7F5-76CA027B31F2}"/>
              </a:ext>
            </a:extLst>
          </p:cNvPr>
          <p:cNvCxnSpPr>
            <a:cxnSpLocks/>
          </p:cNvCxnSpPr>
          <p:nvPr/>
        </p:nvCxnSpPr>
        <p:spPr>
          <a:xfrm>
            <a:off x="-2902858" y="10541451"/>
            <a:ext cx="1172029" cy="1"/>
          </a:xfrm>
          <a:prstGeom prst="straightConnector1">
            <a:avLst/>
          </a:prstGeom>
          <a:noFill/>
          <a:ln w="76200" cap="flat">
            <a:solidFill>
              <a:schemeClr val="bg1"/>
            </a:solidFill>
            <a:prstDash val="solid"/>
            <a:round/>
            <a:tailEnd type="triangle"/>
          </a:ln>
          <a:effectLst/>
          <a:sp3d/>
        </p:spPr>
        <p:style>
          <a:lnRef idx="0">
            <a:scrgbClr r="0" g="0" b="0"/>
          </a:lnRef>
          <a:fillRef idx="0">
            <a:scrgbClr r="0" g="0" b="0"/>
          </a:fillRef>
          <a:effectRef idx="0">
            <a:scrgbClr r="0" g="0" b="0"/>
          </a:effectRef>
          <a:fontRef idx="none"/>
        </p:style>
      </p:cxnSp>
      <p:sp>
        <p:nvSpPr>
          <p:cNvPr id="8" name="Policymakers must act now">
            <a:extLst>
              <a:ext uri="{FF2B5EF4-FFF2-40B4-BE49-F238E27FC236}">
                <a16:creationId xmlns:a16="http://schemas.microsoft.com/office/drawing/2014/main" id="{78F50A07-682C-4D5C-2A40-991D3D5E06EE}"/>
              </a:ext>
            </a:extLst>
          </p:cNvPr>
          <p:cNvSpPr txBox="1"/>
          <p:nvPr/>
        </p:nvSpPr>
        <p:spPr>
          <a:xfrm>
            <a:off x="2518193" y="758662"/>
            <a:ext cx="10484600" cy="15206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1431" tIns="21431" rIns="21431" bIns="21431" anchor="ctr">
            <a:spAutoFit/>
          </a:bodyPr>
          <a:lstStyle>
            <a:lvl1pPr algn="ctr">
              <a:lnSpc>
                <a:spcPct val="100000"/>
              </a:lnSpc>
              <a:spcBef>
                <a:spcPts val="2500"/>
              </a:spcBef>
              <a:defRPr sz="7000" spc="-349">
                <a:solidFill>
                  <a:srgbClr val="AF5200"/>
                </a:solidFill>
              </a:defRPr>
            </a:lvl1pPr>
          </a:lstStyle>
          <a:p>
            <a:pPr algn="r"/>
            <a:r>
              <a:rPr lang="en-GB" sz="9600" dirty="0">
                <a:solidFill>
                  <a:srgbClr val="49411A"/>
                </a:solidFill>
                <a:latin typeface="Trade Gothic Next HvyCd" panose="020B0906040303020004" pitchFamily="34" charset="0"/>
              </a:rPr>
              <a:t>THE MESSAGE IS CLEAR</a:t>
            </a:r>
          </a:p>
        </p:txBody>
      </p:sp>
      <p:sp>
        <p:nvSpPr>
          <p:cNvPr id="10" name="TextBox 9">
            <a:extLst>
              <a:ext uri="{FF2B5EF4-FFF2-40B4-BE49-F238E27FC236}">
                <a16:creationId xmlns:a16="http://schemas.microsoft.com/office/drawing/2014/main" id="{5DCD548B-66B9-9D4E-D631-ECA190CFF592}"/>
              </a:ext>
            </a:extLst>
          </p:cNvPr>
          <p:cNvSpPr txBox="1"/>
          <p:nvPr/>
        </p:nvSpPr>
        <p:spPr>
          <a:xfrm>
            <a:off x="15413182" y="14331730"/>
            <a:ext cx="4682836" cy="2259272"/>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431" tIns="21431" rIns="21431" bIns="21431" numCol="1" spcCol="38100" rtlCol="0" anchor="ctr">
            <a:spAutoFit/>
          </a:bodyPr>
          <a:lstStyle/>
          <a:p>
            <a:pPr marL="0" marR="0" indent="0" algn="l" defTabSz="2286000" rtl="0" fontAlgn="auto" latinLnBrk="0" hangingPunct="0">
              <a:lnSpc>
                <a:spcPct val="90000"/>
              </a:lnSpc>
              <a:spcBef>
                <a:spcPts val="0"/>
              </a:spcBef>
              <a:spcAft>
                <a:spcPts val="0"/>
              </a:spcAft>
              <a:buClrTx/>
              <a:buSzTx/>
              <a:buFontTx/>
              <a:buNone/>
              <a:tabLst/>
            </a:pPr>
            <a:r>
              <a:rPr kumimoji="0" lang="en-GB" sz="8000" b="0" i="0" u="none" strike="noStrike" cap="none" spc="-399" normalizeH="0" baseline="0" dirty="0">
                <a:ln>
                  <a:noFill/>
                </a:ln>
                <a:solidFill>
                  <a:schemeClr val="tx2">
                    <a:lumMod val="50000"/>
                  </a:schemeClr>
                </a:solidFill>
                <a:effectLst/>
                <a:uFillTx/>
                <a:latin typeface="+mj-lt"/>
                <a:ea typeface="+mj-ea"/>
                <a:cs typeface="+mj-cs"/>
                <a:sym typeface="Helvetica"/>
              </a:rPr>
              <a:t>Insert your logo</a:t>
            </a:r>
          </a:p>
        </p:txBody>
      </p:sp>
      <p:cxnSp>
        <p:nvCxnSpPr>
          <p:cNvPr id="3" name="Straight Arrow Connector 2">
            <a:extLst>
              <a:ext uri="{FF2B5EF4-FFF2-40B4-BE49-F238E27FC236}">
                <a16:creationId xmlns:a16="http://schemas.microsoft.com/office/drawing/2014/main" id="{DB06F193-A416-8A8B-B2F9-E883CB7BAF05}"/>
              </a:ext>
            </a:extLst>
          </p:cNvPr>
          <p:cNvCxnSpPr>
            <a:cxnSpLocks/>
          </p:cNvCxnSpPr>
          <p:nvPr/>
        </p:nvCxnSpPr>
        <p:spPr>
          <a:xfrm flipH="1" flipV="1">
            <a:off x="13919200" y="15461366"/>
            <a:ext cx="1493982" cy="1"/>
          </a:xfrm>
          <a:prstGeom prst="straightConnector1">
            <a:avLst/>
          </a:prstGeom>
          <a:noFill/>
          <a:ln w="76200" cap="flat">
            <a:solidFill>
              <a:schemeClr val="accent1"/>
            </a:solidFill>
            <a:prstDash val="solid"/>
            <a:round/>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0922701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341E89F-4AE0-1FB6-842A-7CCAAB39D34D}"/>
              </a:ext>
            </a:extLst>
          </p:cNvPr>
          <p:cNvSpPr>
            <a:spLocks noGrp="1"/>
          </p:cNvSpPr>
          <p:nvPr>
            <p:ph type="body" sz="quarter" idx="11"/>
          </p:nvPr>
        </p:nvSpPr>
        <p:spPr/>
        <p:txBody>
          <a:bodyPr/>
          <a:lstStyle/>
          <a:p>
            <a:endParaRPr lang="en-GB" dirty="0"/>
          </a:p>
        </p:txBody>
      </p:sp>
      <p:sp>
        <p:nvSpPr>
          <p:cNvPr id="4" name="Text Placeholder 3">
            <a:extLst>
              <a:ext uri="{FF2B5EF4-FFF2-40B4-BE49-F238E27FC236}">
                <a16:creationId xmlns:a16="http://schemas.microsoft.com/office/drawing/2014/main" id="{C2133683-4E39-9D13-D50C-25E4B417C7CB}"/>
              </a:ext>
            </a:extLst>
          </p:cNvPr>
          <p:cNvSpPr>
            <a:spLocks noGrp="1"/>
          </p:cNvSpPr>
          <p:nvPr>
            <p:ph type="body" sz="quarter" idx="12"/>
          </p:nvPr>
        </p:nvSpPr>
        <p:spPr/>
        <p:txBody>
          <a:bodyPr/>
          <a:lstStyle/>
          <a:p>
            <a:endParaRPr lang="en-GB" dirty="0"/>
          </a:p>
        </p:txBody>
      </p:sp>
      <p:sp>
        <p:nvSpPr>
          <p:cNvPr id="5" name="Text Placeholder 4">
            <a:extLst>
              <a:ext uri="{FF2B5EF4-FFF2-40B4-BE49-F238E27FC236}">
                <a16:creationId xmlns:a16="http://schemas.microsoft.com/office/drawing/2014/main" id="{56EE2CD5-9AB3-E29D-E56A-1B89993F81FA}"/>
              </a:ext>
            </a:extLst>
          </p:cNvPr>
          <p:cNvSpPr>
            <a:spLocks noGrp="1"/>
          </p:cNvSpPr>
          <p:nvPr>
            <p:ph type="body" sz="quarter" idx="13"/>
          </p:nvPr>
        </p:nvSpPr>
        <p:spPr/>
        <p:txBody>
          <a:bodyPr/>
          <a:lstStyle/>
          <a:p>
            <a:endParaRPr lang="en-GB" dirty="0"/>
          </a:p>
        </p:txBody>
      </p:sp>
      <p:sp>
        <p:nvSpPr>
          <p:cNvPr id="9" name="TextBox 8">
            <a:extLst>
              <a:ext uri="{FF2B5EF4-FFF2-40B4-BE49-F238E27FC236}">
                <a16:creationId xmlns:a16="http://schemas.microsoft.com/office/drawing/2014/main" id="{D7329B42-DF87-6F4E-273F-9F41BE5774E3}"/>
              </a:ext>
            </a:extLst>
          </p:cNvPr>
          <p:cNvSpPr txBox="1"/>
          <p:nvPr/>
        </p:nvSpPr>
        <p:spPr>
          <a:xfrm>
            <a:off x="15413182" y="14331730"/>
            <a:ext cx="4682836" cy="2259272"/>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431" tIns="21431" rIns="21431" bIns="21431" numCol="1" spcCol="38100" rtlCol="0" anchor="ctr">
            <a:spAutoFit/>
          </a:bodyPr>
          <a:lstStyle/>
          <a:p>
            <a:pPr marL="0" marR="0" indent="0" algn="l" defTabSz="2286000" rtl="0" fontAlgn="auto" latinLnBrk="0" hangingPunct="0">
              <a:lnSpc>
                <a:spcPct val="90000"/>
              </a:lnSpc>
              <a:spcBef>
                <a:spcPts val="0"/>
              </a:spcBef>
              <a:spcAft>
                <a:spcPts val="0"/>
              </a:spcAft>
              <a:buClrTx/>
              <a:buSzTx/>
              <a:buFontTx/>
              <a:buNone/>
              <a:tabLst/>
            </a:pPr>
            <a:r>
              <a:rPr kumimoji="0" lang="en-GB" sz="8000" b="0" i="0" u="none" strike="noStrike" cap="none" spc="-399" normalizeH="0" baseline="0" dirty="0">
                <a:ln>
                  <a:noFill/>
                </a:ln>
                <a:solidFill>
                  <a:schemeClr val="tx2">
                    <a:lumMod val="50000"/>
                  </a:schemeClr>
                </a:solidFill>
                <a:effectLst/>
                <a:uFillTx/>
                <a:latin typeface="+mj-lt"/>
                <a:ea typeface="+mj-ea"/>
                <a:cs typeface="+mj-cs"/>
                <a:sym typeface="Helvetica"/>
              </a:rPr>
              <a:t>Insert your logo</a:t>
            </a:r>
          </a:p>
        </p:txBody>
      </p:sp>
      <p:pic>
        <p:nvPicPr>
          <p:cNvPr id="6" name="Picture 5">
            <a:extLst>
              <a:ext uri="{FF2B5EF4-FFF2-40B4-BE49-F238E27FC236}">
                <a16:creationId xmlns:a16="http://schemas.microsoft.com/office/drawing/2014/main" id="{3CBBE724-BC39-C3DF-2EC9-CD80120D9BEF}"/>
              </a:ext>
            </a:extLst>
          </p:cNvPr>
          <p:cNvPicPr>
            <a:picLocks noChangeAspect="1"/>
          </p:cNvPicPr>
          <p:nvPr/>
        </p:nvPicPr>
        <p:blipFill>
          <a:blip r:embed="rId2"/>
          <a:stretch>
            <a:fillRect/>
          </a:stretch>
        </p:blipFill>
        <p:spPr>
          <a:xfrm>
            <a:off x="13675671" y="15220553"/>
            <a:ext cx="1737511" cy="481626"/>
          </a:xfrm>
          <a:prstGeom prst="rect">
            <a:avLst/>
          </a:prstGeom>
        </p:spPr>
      </p:pic>
    </p:spTree>
    <p:extLst>
      <p:ext uri="{BB962C8B-B14F-4D97-AF65-F5344CB8AC3E}">
        <p14:creationId xmlns:p14="http://schemas.microsoft.com/office/powerpoint/2010/main" val="3256639257"/>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5D8C8-BF3F-18BC-A69A-0237E895E808}"/>
              </a:ext>
            </a:extLst>
          </p:cNvPr>
          <p:cNvSpPr>
            <a:spLocks noGrp="1"/>
          </p:cNvSpPr>
          <p:nvPr>
            <p:ph type="title"/>
          </p:nvPr>
        </p:nvSpPr>
        <p:spPr/>
        <p:txBody>
          <a:bodyPr/>
          <a:lstStyle/>
          <a:p>
            <a:r>
              <a:rPr lang="en-GB" noProof="0" dirty="0"/>
              <a:t>EXAMPLE POST</a:t>
            </a:r>
          </a:p>
        </p:txBody>
      </p:sp>
      <p:sp>
        <p:nvSpPr>
          <p:cNvPr id="3" name="Text Placeholder 2">
            <a:extLst>
              <a:ext uri="{FF2B5EF4-FFF2-40B4-BE49-F238E27FC236}">
                <a16:creationId xmlns:a16="http://schemas.microsoft.com/office/drawing/2014/main" id="{232D7EA3-7A37-F2E8-F515-CE9964A8FB17}"/>
              </a:ext>
            </a:extLst>
          </p:cNvPr>
          <p:cNvSpPr>
            <a:spLocks noGrp="1"/>
          </p:cNvSpPr>
          <p:nvPr>
            <p:ph type="body" sz="quarter" idx="10"/>
          </p:nvPr>
        </p:nvSpPr>
        <p:spPr/>
        <p:txBody>
          <a:bodyPr/>
          <a:lstStyle/>
          <a:p>
            <a:r>
              <a:rPr lang="en-GB" sz="3200" noProof="0" dirty="0"/>
              <a:t>Millions of people live with the physical, mental and social impact of skin diseases on everyday life – but not everyone has access to the care they need. </a:t>
            </a:r>
          </a:p>
          <a:p>
            <a:r>
              <a:rPr lang="en-GB" sz="3200" noProof="0" dirty="0"/>
              <a:t> The 2025 World Health Assembly Skin Diseases Resolution is a major step forward. The Resolution recognises skin health as a global priority and calls for action on prevention, early diagnosis, workforce training, health system infrastructure and access to affordable treatment. </a:t>
            </a:r>
          </a:p>
          <a:p>
            <a:r>
              <a:rPr lang="en-GB" sz="3200" noProof="0" dirty="0"/>
              <a:t> To improve the lives of millions of people and [</a:t>
            </a:r>
            <a:r>
              <a:rPr lang="en-GB" sz="3200" i="1" noProof="0" dirty="0">
                <a:highlight>
                  <a:srgbClr val="FFFF00"/>
                </a:highlight>
              </a:rPr>
              <a:t>specify benefit, such as reduce the impact of skin diseases</a:t>
            </a:r>
            <a:r>
              <a:rPr lang="en-GB" sz="3200" noProof="0" dirty="0"/>
              <a:t>], the focus now must be on implementing the Resolution. In [</a:t>
            </a:r>
            <a:r>
              <a:rPr lang="en-GB" sz="3200" i="1" noProof="0" dirty="0">
                <a:highlight>
                  <a:srgbClr val="FFFF00"/>
                </a:highlight>
              </a:rPr>
              <a:t>Country</a:t>
            </a:r>
            <a:r>
              <a:rPr lang="en-GB" sz="3200" noProof="0" dirty="0"/>
              <a:t>], policymakers must [</a:t>
            </a:r>
            <a:r>
              <a:rPr lang="en-GB" sz="3200" i="1" noProof="0" dirty="0">
                <a:highlight>
                  <a:srgbClr val="FFFF00"/>
                </a:highlight>
              </a:rPr>
              <a:t>insert policy ask, such as invest in workforce development, improve access to affordable treatment, etc</a:t>
            </a:r>
            <a:r>
              <a:rPr lang="en-GB" sz="3200" noProof="0" dirty="0"/>
              <a:t>].</a:t>
            </a:r>
          </a:p>
          <a:p>
            <a:r>
              <a:rPr lang="en-GB" sz="3200" noProof="0" dirty="0"/>
              <a:t>Contact your health ministry about the #SkinDiseasesResolution. Learn more and get involved: </a:t>
            </a:r>
            <a:r>
              <a:rPr lang="en-GB" sz="3200" u="sng" noProof="0" dirty="0">
                <a:hlinkClick r:id="rId2"/>
              </a:rPr>
              <a:t>https://skinhealthcoalition.org/resolution/</a:t>
            </a:r>
            <a:endParaRPr lang="en-GB" sz="3200" noProof="0" dirty="0"/>
          </a:p>
        </p:txBody>
      </p:sp>
    </p:spTree>
    <p:extLst>
      <p:ext uri="{BB962C8B-B14F-4D97-AF65-F5344CB8AC3E}">
        <p14:creationId xmlns:p14="http://schemas.microsoft.com/office/powerpoint/2010/main" val="190036073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GET INVOLVED Hold your government accountable"/>
          <p:cNvSpPr/>
          <p:nvPr/>
        </p:nvSpPr>
        <p:spPr>
          <a:xfrm>
            <a:off x="701375" y="9969712"/>
            <a:ext cx="11681488" cy="3093146"/>
          </a:xfrm>
          <a:prstGeom prst="roundRect">
            <a:avLst>
              <a:gd name="adj" fmla="val 0"/>
            </a:avLst>
          </a:prstGeom>
          <a:noFill/>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nSpc>
                <a:spcPct val="100000"/>
              </a:lnSpc>
              <a:spcBef>
                <a:spcPts val="2500"/>
              </a:spcBef>
              <a:defRPr sz="6800" spc="-340"/>
            </a:pPr>
            <a:r>
              <a:rPr lang="en-GB" sz="6000" spc="-310" noProof="0" dirty="0">
                <a:latin typeface="Segoe UI Variable Display" pitchFamily="2" charset="0"/>
              </a:rPr>
              <a:t>Hold your government accountable. </a:t>
            </a:r>
            <a:r>
              <a:rPr lang="en-GB" sz="6000" b="1" spc="-310" noProof="0" dirty="0">
                <a:latin typeface="Segoe UI Variable Display" pitchFamily="2" charset="0"/>
              </a:rPr>
              <a:t>#SkinDiseasesResolution</a:t>
            </a:r>
          </a:p>
        </p:txBody>
      </p:sp>
      <p:sp>
        <p:nvSpPr>
          <p:cNvPr id="127" name="Develop national plans  that ensure comprehensive,  person-centred care  for people living  with skin conditions."/>
          <p:cNvSpPr/>
          <p:nvPr/>
        </p:nvSpPr>
        <p:spPr>
          <a:xfrm>
            <a:off x="701375" y="2728812"/>
            <a:ext cx="12338650" cy="5843688"/>
          </a:xfrm>
          <a:prstGeom prst="roundRect">
            <a:avLst>
              <a:gd name="adj" fmla="val 0"/>
            </a:avLst>
          </a:prstGeom>
          <a:noFill/>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r">
              <a:lnSpc>
                <a:spcPct val="100000"/>
              </a:lnSpc>
              <a:spcBef>
                <a:spcPts val="2500"/>
              </a:spcBef>
            </a:pPr>
            <a:r>
              <a:rPr lang="en-GB" noProof="0" dirty="0">
                <a:latin typeface="Segoe UI Variable Display" pitchFamily="2" charset="0"/>
              </a:rPr>
              <a:t>Skin conditions affect </a:t>
            </a:r>
            <a:br>
              <a:rPr lang="en-GB" noProof="0" dirty="0">
                <a:latin typeface="Segoe UI Variable Display" pitchFamily="2" charset="0"/>
              </a:rPr>
            </a:br>
            <a:r>
              <a:rPr lang="en-GB" noProof="0" dirty="0">
                <a:latin typeface="Segoe UI Variable Display" pitchFamily="2" charset="0"/>
              </a:rPr>
              <a:t>millions, yet too many </a:t>
            </a:r>
            <a:br>
              <a:rPr lang="en-GB" noProof="0" dirty="0">
                <a:latin typeface="Segoe UI Variable Display" pitchFamily="2" charset="0"/>
              </a:rPr>
            </a:br>
            <a:r>
              <a:rPr lang="en-GB" noProof="0" dirty="0">
                <a:latin typeface="Segoe UI Variable Display" pitchFamily="2" charset="0"/>
              </a:rPr>
              <a:t>people still lack access </a:t>
            </a:r>
            <a:br>
              <a:rPr lang="en-GB" noProof="0" dirty="0">
                <a:latin typeface="Segoe UI Variable Display" pitchFamily="2" charset="0"/>
              </a:rPr>
            </a:br>
            <a:r>
              <a:rPr lang="en-GB" noProof="0" dirty="0">
                <a:latin typeface="Segoe UI Variable Display" pitchFamily="2" charset="0"/>
              </a:rPr>
              <a:t>to comprehensive, </a:t>
            </a:r>
            <a:br>
              <a:rPr lang="en-GB" noProof="0" dirty="0">
                <a:latin typeface="Segoe UI Variable Display" pitchFamily="2" charset="0"/>
              </a:rPr>
            </a:br>
            <a:r>
              <a:rPr lang="en-GB" noProof="0" dirty="0">
                <a:latin typeface="Segoe UI Variable Display" pitchFamily="2" charset="0"/>
              </a:rPr>
              <a:t>person-centred care.</a:t>
            </a:r>
            <a:endParaRPr lang="en-GB" b="1" noProof="0" dirty="0">
              <a:latin typeface="Segoe UI Variable Display" pitchFamily="2" charset="0"/>
            </a:endParaRPr>
          </a:p>
        </p:txBody>
      </p:sp>
      <p:sp>
        <p:nvSpPr>
          <p:cNvPr id="129" name="Text"/>
          <p:cNvSpPr txBox="1"/>
          <p:nvPr/>
        </p:nvSpPr>
        <p:spPr>
          <a:xfrm>
            <a:off x="1678788" y="13747931"/>
            <a:ext cx="1715691" cy="1262063"/>
          </a:xfrm>
          <a:prstGeom prst="rect">
            <a:avLst/>
          </a:prstGeom>
          <a:ln w="12700">
            <a:miter lim="400000"/>
          </a:ln>
        </p:spPr>
        <p:txBody>
          <a:bodyPr wrap="none" lIns="21431" tIns="21431" rIns="21431" bIns="21431" anchor="ctr">
            <a:spAutoFit/>
          </a:bodyPr>
          <a:lstStyle/>
          <a:p>
            <a:endParaRPr lang="en-GB" noProof="0" dirty="0"/>
          </a:p>
        </p:txBody>
      </p:sp>
      <p:sp>
        <p:nvSpPr>
          <p:cNvPr id="8" name="Policymakers must act now">
            <a:extLst>
              <a:ext uri="{FF2B5EF4-FFF2-40B4-BE49-F238E27FC236}">
                <a16:creationId xmlns:a16="http://schemas.microsoft.com/office/drawing/2014/main" id="{3AF758E9-377C-7430-3F03-6B31EF919244}"/>
              </a:ext>
            </a:extLst>
          </p:cNvPr>
          <p:cNvSpPr txBox="1"/>
          <p:nvPr/>
        </p:nvSpPr>
        <p:spPr>
          <a:xfrm>
            <a:off x="1360183" y="881772"/>
            <a:ext cx="11642610" cy="12743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1431" tIns="21431" rIns="21431" bIns="21431" anchor="ctr">
            <a:spAutoFit/>
          </a:bodyPr>
          <a:lstStyle>
            <a:lvl1pPr algn="ctr">
              <a:lnSpc>
                <a:spcPct val="100000"/>
              </a:lnSpc>
              <a:spcBef>
                <a:spcPts val="2500"/>
              </a:spcBef>
              <a:defRPr sz="7000" spc="-349">
                <a:solidFill>
                  <a:srgbClr val="AF5200"/>
                </a:solidFill>
              </a:defRPr>
            </a:lvl1pPr>
          </a:lstStyle>
          <a:p>
            <a:pPr algn="r"/>
            <a:r>
              <a:rPr lang="en-GB" sz="8000" dirty="0">
                <a:solidFill>
                  <a:srgbClr val="623420"/>
                </a:solidFill>
                <a:latin typeface="Trade Gothic Next HvyCd" panose="020B0906040303020004" pitchFamily="34" charset="0"/>
              </a:rPr>
              <a:t>POLICYMAKERS MUST ACT NOW</a:t>
            </a:r>
          </a:p>
        </p:txBody>
      </p:sp>
      <p:sp>
        <p:nvSpPr>
          <p:cNvPr id="10" name="TextBox 9">
            <a:extLst>
              <a:ext uri="{FF2B5EF4-FFF2-40B4-BE49-F238E27FC236}">
                <a16:creationId xmlns:a16="http://schemas.microsoft.com/office/drawing/2014/main" id="{50C62F1E-1C32-9F44-7C06-52C7E48EBC9D}"/>
              </a:ext>
            </a:extLst>
          </p:cNvPr>
          <p:cNvSpPr txBox="1"/>
          <p:nvPr/>
        </p:nvSpPr>
        <p:spPr>
          <a:xfrm>
            <a:off x="15413182" y="14331730"/>
            <a:ext cx="4682836" cy="2259272"/>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431" tIns="21431" rIns="21431" bIns="21431" numCol="1" spcCol="38100" rtlCol="0" anchor="ctr">
            <a:spAutoFit/>
          </a:bodyPr>
          <a:lstStyle/>
          <a:p>
            <a:pPr marL="0" marR="0" indent="0" algn="l" defTabSz="2286000" rtl="0" fontAlgn="auto" latinLnBrk="0" hangingPunct="0">
              <a:lnSpc>
                <a:spcPct val="90000"/>
              </a:lnSpc>
              <a:spcBef>
                <a:spcPts val="0"/>
              </a:spcBef>
              <a:spcAft>
                <a:spcPts val="0"/>
              </a:spcAft>
              <a:buClrTx/>
              <a:buSzTx/>
              <a:buFontTx/>
              <a:buNone/>
              <a:tabLst/>
            </a:pPr>
            <a:r>
              <a:rPr kumimoji="0" lang="en-GB" sz="8000" b="0" i="0" u="none" strike="noStrike" cap="none" spc="-399" normalizeH="0" baseline="0" dirty="0">
                <a:ln>
                  <a:noFill/>
                </a:ln>
                <a:solidFill>
                  <a:schemeClr val="tx2">
                    <a:lumMod val="50000"/>
                  </a:schemeClr>
                </a:solidFill>
                <a:effectLst/>
                <a:uFillTx/>
                <a:latin typeface="+mj-lt"/>
                <a:ea typeface="+mj-ea"/>
                <a:cs typeface="+mj-cs"/>
                <a:sym typeface="Helvetica"/>
              </a:rPr>
              <a:t>Insert your logo</a:t>
            </a:r>
          </a:p>
        </p:txBody>
      </p:sp>
      <p:pic>
        <p:nvPicPr>
          <p:cNvPr id="3" name="Picture 2">
            <a:extLst>
              <a:ext uri="{FF2B5EF4-FFF2-40B4-BE49-F238E27FC236}">
                <a16:creationId xmlns:a16="http://schemas.microsoft.com/office/drawing/2014/main" id="{F59527A6-100A-D7DE-B774-0C898A4D8B45}"/>
              </a:ext>
            </a:extLst>
          </p:cNvPr>
          <p:cNvPicPr>
            <a:picLocks noChangeAspect="1"/>
          </p:cNvPicPr>
          <p:nvPr/>
        </p:nvPicPr>
        <p:blipFill>
          <a:blip r:embed="rId2"/>
          <a:stretch>
            <a:fillRect/>
          </a:stretch>
        </p:blipFill>
        <p:spPr>
          <a:xfrm>
            <a:off x="13716000" y="15220553"/>
            <a:ext cx="1737511" cy="481626"/>
          </a:xfrm>
          <a:prstGeom prst="rect">
            <a:avLst/>
          </a:prstGeom>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8D4F68B-CDC3-7DB3-8DB8-E7E33CEC55FA}"/>
              </a:ext>
            </a:extLst>
          </p:cNvPr>
          <p:cNvSpPr>
            <a:spLocks noGrp="1"/>
          </p:cNvSpPr>
          <p:nvPr>
            <p:ph type="body" sz="quarter" idx="11"/>
          </p:nvPr>
        </p:nvSpPr>
        <p:spPr/>
        <p:txBody>
          <a:bodyPr/>
          <a:lstStyle/>
          <a:p>
            <a:endParaRPr lang="en-GB" dirty="0"/>
          </a:p>
        </p:txBody>
      </p:sp>
      <p:sp>
        <p:nvSpPr>
          <p:cNvPr id="4" name="Text Placeholder 3">
            <a:extLst>
              <a:ext uri="{FF2B5EF4-FFF2-40B4-BE49-F238E27FC236}">
                <a16:creationId xmlns:a16="http://schemas.microsoft.com/office/drawing/2014/main" id="{A6C276FF-FBBE-7515-A933-85007B16D019}"/>
              </a:ext>
            </a:extLst>
          </p:cNvPr>
          <p:cNvSpPr>
            <a:spLocks noGrp="1"/>
          </p:cNvSpPr>
          <p:nvPr>
            <p:ph type="body" sz="quarter" idx="12"/>
          </p:nvPr>
        </p:nvSpPr>
        <p:spPr/>
        <p:txBody>
          <a:bodyPr/>
          <a:lstStyle/>
          <a:p>
            <a:endParaRPr lang="en-GB" dirty="0"/>
          </a:p>
        </p:txBody>
      </p:sp>
      <p:sp>
        <p:nvSpPr>
          <p:cNvPr id="5" name="Text Placeholder 4">
            <a:extLst>
              <a:ext uri="{FF2B5EF4-FFF2-40B4-BE49-F238E27FC236}">
                <a16:creationId xmlns:a16="http://schemas.microsoft.com/office/drawing/2014/main" id="{7D5C7144-8D95-5732-C0CA-D830A11B7AEE}"/>
              </a:ext>
            </a:extLst>
          </p:cNvPr>
          <p:cNvSpPr>
            <a:spLocks noGrp="1"/>
          </p:cNvSpPr>
          <p:nvPr>
            <p:ph type="body" sz="quarter" idx="13"/>
          </p:nvPr>
        </p:nvSpPr>
        <p:spPr/>
        <p:txBody>
          <a:bodyPr/>
          <a:lstStyle/>
          <a:p>
            <a:endParaRPr lang="en-GB"/>
          </a:p>
        </p:txBody>
      </p:sp>
      <p:sp>
        <p:nvSpPr>
          <p:cNvPr id="9" name="TextBox 8">
            <a:extLst>
              <a:ext uri="{FF2B5EF4-FFF2-40B4-BE49-F238E27FC236}">
                <a16:creationId xmlns:a16="http://schemas.microsoft.com/office/drawing/2014/main" id="{0CC2007B-613A-0F37-A447-9195118BF31C}"/>
              </a:ext>
            </a:extLst>
          </p:cNvPr>
          <p:cNvSpPr txBox="1"/>
          <p:nvPr/>
        </p:nvSpPr>
        <p:spPr>
          <a:xfrm>
            <a:off x="15413182" y="14331730"/>
            <a:ext cx="4682836" cy="2259272"/>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431" tIns="21431" rIns="21431" bIns="21431" numCol="1" spcCol="38100" rtlCol="0" anchor="ctr">
            <a:spAutoFit/>
          </a:bodyPr>
          <a:lstStyle/>
          <a:p>
            <a:pPr marL="0" marR="0" indent="0" algn="l" defTabSz="2286000" rtl="0" fontAlgn="auto" latinLnBrk="0" hangingPunct="0">
              <a:lnSpc>
                <a:spcPct val="90000"/>
              </a:lnSpc>
              <a:spcBef>
                <a:spcPts val="0"/>
              </a:spcBef>
              <a:spcAft>
                <a:spcPts val="0"/>
              </a:spcAft>
              <a:buClrTx/>
              <a:buSzTx/>
              <a:buFontTx/>
              <a:buNone/>
              <a:tabLst/>
            </a:pPr>
            <a:r>
              <a:rPr kumimoji="0" lang="en-GB" sz="8000" b="0" i="0" u="none" strike="noStrike" cap="none" spc="-399" normalizeH="0" baseline="0" dirty="0">
                <a:ln>
                  <a:noFill/>
                </a:ln>
                <a:solidFill>
                  <a:schemeClr val="tx2">
                    <a:lumMod val="50000"/>
                  </a:schemeClr>
                </a:solidFill>
                <a:effectLst/>
                <a:uFillTx/>
                <a:latin typeface="+mj-lt"/>
                <a:ea typeface="+mj-ea"/>
                <a:cs typeface="+mj-cs"/>
                <a:sym typeface="Helvetica"/>
              </a:rPr>
              <a:t>Insert your logo</a:t>
            </a:r>
          </a:p>
        </p:txBody>
      </p:sp>
      <p:pic>
        <p:nvPicPr>
          <p:cNvPr id="6" name="Picture 5">
            <a:extLst>
              <a:ext uri="{FF2B5EF4-FFF2-40B4-BE49-F238E27FC236}">
                <a16:creationId xmlns:a16="http://schemas.microsoft.com/office/drawing/2014/main" id="{61506710-3726-CE21-1B2D-1B5633E5AFE4}"/>
              </a:ext>
            </a:extLst>
          </p:cNvPr>
          <p:cNvPicPr>
            <a:picLocks noChangeAspect="1"/>
          </p:cNvPicPr>
          <p:nvPr/>
        </p:nvPicPr>
        <p:blipFill>
          <a:blip r:embed="rId2"/>
          <a:stretch>
            <a:fillRect/>
          </a:stretch>
        </p:blipFill>
        <p:spPr>
          <a:xfrm>
            <a:off x="13716000" y="15220553"/>
            <a:ext cx="1737511" cy="481626"/>
          </a:xfrm>
          <a:prstGeom prst="rect">
            <a:avLst/>
          </a:prstGeom>
        </p:spPr>
      </p:pic>
    </p:spTree>
    <p:extLst>
      <p:ext uri="{BB962C8B-B14F-4D97-AF65-F5344CB8AC3E}">
        <p14:creationId xmlns:p14="http://schemas.microsoft.com/office/powerpoint/2010/main" val="314942440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0D9DA-9467-D469-8D13-EE1AB4483202}"/>
              </a:ext>
            </a:extLst>
          </p:cNvPr>
          <p:cNvSpPr>
            <a:spLocks noGrp="1"/>
          </p:cNvSpPr>
          <p:nvPr>
            <p:ph type="title"/>
          </p:nvPr>
        </p:nvSpPr>
        <p:spPr/>
        <p:txBody>
          <a:bodyPr/>
          <a:lstStyle/>
          <a:p>
            <a:r>
              <a:rPr lang="en-GB" noProof="0" dirty="0"/>
              <a:t>EXAMPLE POST</a:t>
            </a:r>
          </a:p>
        </p:txBody>
      </p:sp>
      <p:sp>
        <p:nvSpPr>
          <p:cNvPr id="3" name="Text Placeholder 2">
            <a:extLst>
              <a:ext uri="{FF2B5EF4-FFF2-40B4-BE49-F238E27FC236}">
                <a16:creationId xmlns:a16="http://schemas.microsoft.com/office/drawing/2014/main" id="{90539784-837A-234C-7B6B-EC6325F5F458}"/>
              </a:ext>
            </a:extLst>
          </p:cNvPr>
          <p:cNvSpPr>
            <a:spLocks noGrp="1"/>
          </p:cNvSpPr>
          <p:nvPr>
            <p:ph type="body" sz="quarter" idx="10"/>
          </p:nvPr>
        </p:nvSpPr>
        <p:spPr/>
        <p:txBody>
          <a:bodyPr/>
          <a:lstStyle/>
          <a:p>
            <a:r>
              <a:rPr lang="en-GB" sz="3200" noProof="0" dirty="0"/>
              <a:t>Skin diseases – whether common, rare, chronic, acute or infectious – affect billions of people worldwide. They affect people’s physical health, mental wellbeing and quality of life – but they are under-prioritised in many countries. </a:t>
            </a:r>
          </a:p>
          <a:p>
            <a:r>
              <a:rPr lang="en-GB" sz="3200" noProof="0" dirty="0"/>
              <a:t>The 2025 World Health Assembly Skin Diseases Resolution demonstrates a global commitment to change this. It puts skin health firmly on the health agenda and highlights the need for urgent action to address the far-reaching impact of skin diseases and provide equitable access to care. </a:t>
            </a:r>
          </a:p>
          <a:p>
            <a:r>
              <a:rPr lang="en-GB" sz="3200" noProof="0" dirty="0"/>
              <a:t>By adopting the Resolution, [</a:t>
            </a:r>
            <a:r>
              <a:rPr lang="en-GB" sz="3200" i="1" noProof="0" dirty="0">
                <a:highlight>
                  <a:srgbClr val="FFFF00"/>
                </a:highlight>
              </a:rPr>
              <a:t>Country</a:t>
            </a:r>
            <a:r>
              <a:rPr lang="en-GB" sz="3200" noProof="0" dirty="0"/>
              <a:t>] has committed to prioritise skin diseases, but there is now a need to invest in prevention, strengthen early detection and ensure access to effective, affordable treatment for all. </a:t>
            </a:r>
          </a:p>
          <a:p>
            <a:r>
              <a:rPr lang="en-GB" sz="3200" noProof="0" dirty="0"/>
              <a:t>Prioritising skin health is essential for achieving universal health coverage and improving wellbeing for everyone – no matter where they live.</a:t>
            </a:r>
          </a:p>
          <a:p>
            <a:r>
              <a:rPr lang="en-GB" sz="3200" noProof="0" dirty="0"/>
              <a:t>Contact your health ministry about the #SkinDiseasesResolution. </a:t>
            </a:r>
            <a:br>
              <a:rPr lang="en-GB" sz="3200" noProof="0" dirty="0"/>
            </a:br>
            <a:r>
              <a:rPr lang="en-GB" sz="3200" noProof="0" dirty="0"/>
              <a:t>Learn more and get involved: </a:t>
            </a:r>
            <a:r>
              <a:rPr lang="en-GB" sz="3200" u="sng" noProof="0" dirty="0">
                <a:hlinkClick r:id="rId2"/>
              </a:rPr>
              <a:t>https://skinhealthcoalition.org/resolution/</a:t>
            </a:r>
            <a:endParaRPr lang="en-GB" sz="3200" noProof="0" dirty="0"/>
          </a:p>
          <a:p>
            <a:r>
              <a:rPr lang="en-GB" sz="3200" noProof="0" dirty="0"/>
              <a:t> </a:t>
            </a:r>
          </a:p>
          <a:p>
            <a:endParaRPr lang="en-GB" sz="3200" noProof="0" dirty="0"/>
          </a:p>
        </p:txBody>
      </p:sp>
    </p:spTree>
    <p:extLst>
      <p:ext uri="{BB962C8B-B14F-4D97-AF65-F5344CB8AC3E}">
        <p14:creationId xmlns:p14="http://schemas.microsoft.com/office/powerpoint/2010/main" val="126127265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CD6B6A-656E-C1E7-297E-ECC034A23B39}"/>
            </a:ext>
          </a:extLst>
        </p:cNvPr>
        <p:cNvGrpSpPr/>
        <p:nvPr/>
      </p:nvGrpSpPr>
      <p:grpSpPr>
        <a:xfrm>
          <a:off x="0" y="0"/>
          <a:ext cx="0" cy="0"/>
          <a:chOff x="0" y="0"/>
          <a:chExt cx="0" cy="0"/>
        </a:xfrm>
      </p:grpSpPr>
      <p:sp>
        <p:nvSpPr>
          <p:cNvPr id="4" name="Develop national plans  that ensure comprehensive,  person-centred care  for people living  with skin conditions.">
            <a:extLst>
              <a:ext uri="{FF2B5EF4-FFF2-40B4-BE49-F238E27FC236}">
                <a16:creationId xmlns:a16="http://schemas.microsoft.com/office/drawing/2014/main" id="{2CDE6B01-C84E-CCF3-B7E2-59E08543346E}"/>
              </a:ext>
            </a:extLst>
          </p:cNvPr>
          <p:cNvSpPr/>
          <p:nvPr/>
        </p:nvSpPr>
        <p:spPr>
          <a:xfrm>
            <a:off x="3657599" y="3919621"/>
            <a:ext cx="9407825" cy="4440608"/>
          </a:xfrm>
          <a:prstGeom prst="roundRect">
            <a:avLst>
              <a:gd name="adj" fmla="val 0"/>
            </a:avLst>
          </a:prstGeom>
          <a:noFill/>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r">
              <a:lnSpc>
                <a:spcPct val="100000"/>
              </a:lnSpc>
              <a:spcBef>
                <a:spcPts val="2500"/>
              </a:spcBef>
            </a:pPr>
            <a:r>
              <a:rPr lang="en-GB" sz="6000" noProof="0" dirty="0">
                <a:latin typeface="Segoe UI Variable Display" pitchFamily="2" charset="0"/>
              </a:rPr>
              <a:t>Skin disease contribute to stigma, isolation and </a:t>
            </a:r>
            <a:br>
              <a:rPr lang="en-GB" sz="6000" noProof="0" dirty="0">
                <a:latin typeface="Segoe UI Variable Display" pitchFamily="2" charset="0"/>
              </a:rPr>
            </a:br>
            <a:r>
              <a:rPr lang="en-GB" sz="6000" noProof="0" dirty="0">
                <a:latin typeface="Segoe UI Variable Display" pitchFamily="2" charset="0"/>
              </a:rPr>
              <a:t>poor mental health. </a:t>
            </a:r>
            <a:br>
              <a:rPr lang="en-GB" sz="6000" noProof="0" dirty="0">
                <a:latin typeface="Segoe UI Variable Display" pitchFamily="2" charset="0"/>
              </a:rPr>
            </a:br>
            <a:r>
              <a:rPr lang="en-GB" sz="6000" noProof="0" dirty="0">
                <a:latin typeface="Segoe UI Variable Display" pitchFamily="2" charset="0"/>
              </a:rPr>
              <a:t>National health policies must address the full burden.</a:t>
            </a:r>
          </a:p>
        </p:txBody>
      </p:sp>
      <p:sp>
        <p:nvSpPr>
          <p:cNvPr id="6" name="GET INVOLVED Hold your government accountable">
            <a:extLst>
              <a:ext uri="{FF2B5EF4-FFF2-40B4-BE49-F238E27FC236}">
                <a16:creationId xmlns:a16="http://schemas.microsoft.com/office/drawing/2014/main" id="{7A39FD04-E721-8AF5-F758-0B5D683ED8DA}"/>
              </a:ext>
            </a:extLst>
          </p:cNvPr>
          <p:cNvSpPr/>
          <p:nvPr/>
        </p:nvSpPr>
        <p:spPr>
          <a:xfrm>
            <a:off x="-290676" y="9760705"/>
            <a:ext cx="12364050" cy="3738013"/>
          </a:xfrm>
          <a:prstGeom prst="roundRect">
            <a:avLst>
              <a:gd name="adj" fmla="val 13331"/>
            </a:avLst>
          </a:prstGeom>
          <a:noFill/>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p>
            <a:pPr algn="ctr">
              <a:lnSpc>
                <a:spcPct val="100000"/>
              </a:lnSpc>
              <a:spcBef>
                <a:spcPts val="2500"/>
              </a:spcBef>
              <a:defRPr sz="6800" spc="-340"/>
            </a:pPr>
            <a:r>
              <a:rPr lang="en-GB" sz="6000" spc="-310" noProof="0" dirty="0">
                <a:solidFill>
                  <a:srgbClr val="681E00"/>
                </a:solidFill>
                <a:highlight>
                  <a:srgbClr val="FF00FF"/>
                </a:highlight>
                <a:latin typeface="Segoe UI Variable Display" pitchFamily="2" charset="0"/>
              </a:rPr>
              <a:t>[Country name]</a:t>
            </a:r>
            <a:r>
              <a:rPr lang="en-GB" sz="6000" spc="-310" noProof="0" dirty="0">
                <a:solidFill>
                  <a:srgbClr val="681E00"/>
                </a:solidFill>
                <a:latin typeface="Segoe UI Variable Display" pitchFamily="2" charset="0"/>
              </a:rPr>
              <a:t> has committed to the WHA </a:t>
            </a:r>
            <a:r>
              <a:rPr lang="en-GB" sz="6000" b="1" spc="-310" noProof="0" dirty="0">
                <a:solidFill>
                  <a:srgbClr val="681E00"/>
                </a:solidFill>
                <a:latin typeface="Segoe UI Variable Display" pitchFamily="2" charset="0"/>
              </a:rPr>
              <a:t>#SkinDiseasesResolution</a:t>
            </a:r>
            <a:r>
              <a:rPr lang="en-GB" sz="6000" spc="-310" noProof="0" dirty="0">
                <a:solidFill>
                  <a:srgbClr val="681E00"/>
                </a:solidFill>
                <a:latin typeface="Segoe UI Variable Display" pitchFamily="2" charset="0"/>
              </a:rPr>
              <a:t>.</a:t>
            </a:r>
          </a:p>
          <a:p>
            <a:pPr algn="ctr">
              <a:lnSpc>
                <a:spcPct val="100000"/>
              </a:lnSpc>
              <a:spcBef>
                <a:spcPts val="2500"/>
              </a:spcBef>
              <a:defRPr sz="6800" spc="-340"/>
            </a:pPr>
            <a:r>
              <a:rPr lang="en-GB" sz="6000" spc="-310" noProof="0" dirty="0">
                <a:solidFill>
                  <a:srgbClr val="681E00"/>
                </a:solidFill>
                <a:latin typeface="Segoe UI Variable Display" pitchFamily="2" charset="0"/>
              </a:rPr>
              <a:t>Let’s make sure it follows through.</a:t>
            </a:r>
          </a:p>
        </p:txBody>
      </p:sp>
      <p:cxnSp>
        <p:nvCxnSpPr>
          <p:cNvPr id="5" name="Straight Arrow Connector 4">
            <a:extLst>
              <a:ext uri="{FF2B5EF4-FFF2-40B4-BE49-F238E27FC236}">
                <a16:creationId xmlns:a16="http://schemas.microsoft.com/office/drawing/2014/main" id="{286C51CA-A67B-23BB-1F7D-C1F4BE3C2561}"/>
              </a:ext>
            </a:extLst>
          </p:cNvPr>
          <p:cNvCxnSpPr>
            <a:cxnSpLocks/>
          </p:cNvCxnSpPr>
          <p:nvPr/>
        </p:nvCxnSpPr>
        <p:spPr>
          <a:xfrm flipH="1" flipV="1">
            <a:off x="13919200" y="15461366"/>
            <a:ext cx="1493982" cy="1"/>
          </a:xfrm>
          <a:prstGeom prst="straightConnector1">
            <a:avLst/>
          </a:prstGeom>
          <a:noFill/>
          <a:ln w="76200" cap="flat">
            <a:solidFill>
              <a:schemeClr val="accent1"/>
            </a:solidFill>
            <a:prstDash val="solid"/>
            <a:round/>
            <a:tailEnd type="triangle"/>
          </a:ln>
          <a:effectLst/>
          <a:sp3d/>
        </p:spPr>
        <p:style>
          <a:lnRef idx="0">
            <a:scrgbClr r="0" g="0" b="0"/>
          </a:lnRef>
          <a:fillRef idx="0">
            <a:scrgbClr r="0" g="0" b="0"/>
          </a:fillRef>
          <a:effectRef idx="0">
            <a:scrgbClr r="0" g="0" b="0"/>
          </a:effectRef>
          <a:fontRef idx="none"/>
        </p:style>
      </p:cxnSp>
      <p:sp>
        <p:nvSpPr>
          <p:cNvPr id="9" name="TextBox 8">
            <a:extLst>
              <a:ext uri="{FF2B5EF4-FFF2-40B4-BE49-F238E27FC236}">
                <a16:creationId xmlns:a16="http://schemas.microsoft.com/office/drawing/2014/main" id="{94EB1D0D-5842-C9D2-A48D-6B3F34C0220A}"/>
              </a:ext>
            </a:extLst>
          </p:cNvPr>
          <p:cNvSpPr txBox="1"/>
          <p:nvPr/>
        </p:nvSpPr>
        <p:spPr>
          <a:xfrm>
            <a:off x="-7585694" y="7195824"/>
            <a:ext cx="4682836" cy="669125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431" tIns="21431" rIns="21431" bIns="21431" numCol="1" spcCol="38100" rtlCol="0" anchor="ctr">
            <a:spAutoFit/>
          </a:bodyPr>
          <a:lstStyle/>
          <a:p>
            <a:r>
              <a:rPr kumimoji="0" lang="en-GB" sz="8000" b="0" i="0" u="none" strike="noStrike" cap="none" spc="-399" normalizeH="0" baseline="0" dirty="0">
                <a:ln>
                  <a:noFill/>
                </a:ln>
                <a:solidFill>
                  <a:schemeClr val="tx2">
                    <a:lumMod val="50000"/>
                  </a:schemeClr>
                </a:solidFill>
                <a:effectLst/>
                <a:uFillTx/>
                <a:latin typeface="+mj-lt"/>
                <a:ea typeface="+mj-ea"/>
                <a:cs typeface="+mj-cs"/>
                <a:sym typeface="Helvetica"/>
              </a:rPr>
              <a:t>Add country to tailor the asset. </a:t>
            </a:r>
          </a:p>
          <a:p>
            <a:r>
              <a:rPr lang="en-GB" sz="4000" dirty="0">
                <a:solidFill>
                  <a:schemeClr val="tx2">
                    <a:lumMod val="50000"/>
                  </a:schemeClr>
                </a:solidFill>
                <a:latin typeface="Aptos" panose="020B0004020202020204" pitchFamily="34" charset="0"/>
              </a:rPr>
              <a:t>Be sure to remove the highlight before finalising and exporting as a PDF or image.</a:t>
            </a:r>
          </a:p>
        </p:txBody>
      </p:sp>
      <p:cxnSp>
        <p:nvCxnSpPr>
          <p:cNvPr id="10" name="Straight Arrow Connector 9">
            <a:extLst>
              <a:ext uri="{FF2B5EF4-FFF2-40B4-BE49-F238E27FC236}">
                <a16:creationId xmlns:a16="http://schemas.microsoft.com/office/drawing/2014/main" id="{80965FFE-8F5D-48AC-A4CB-217496283F4E}"/>
              </a:ext>
            </a:extLst>
          </p:cNvPr>
          <p:cNvCxnSpPr>
            <a:cxnSpLocks/>
          </p:cNvCxnSpPr>
          <p:nvPr/>
        </p:nvCxnSpPr>
        <p:spPr>
          <a:xfrm>
            <a:off x="-2902858" y="10541451"/>
            <a:ext cx="1172029" cy="1"/>
          </a:xfrm>
          <a:prstGeom prst="straightConnector1">
            <a:avLst/>
          </a:prstGeom>
          <a:noFill/>
          <a:ln w="76200" cap="flat">
            <a:solidFill>
              <a:schemeClr val="bg1"/>
            </a:solidFill>
            <a:prstDash val="solid"/>
            <a:round/>
            <a:tailEnd type="triangle"/>
          </a:ln>
          <a:effectLst/>
          <a:sp3d/>
        </p:spPr>
        <p:style>
          <a:lnRef idx="0">
            <a:scrgbClr r="0" g="0" b="0"/>
          </a:lnRef>
          <a:fillRef idx="0">
            <a:scrgbClr r="0" g="0" b="0"/>
          </a:fillRef>
          <a:effectRef idx="0">
            <a:scrgbClr r="0" g="0" b="0"/>
          </a:effectRef>
          <a:fontRef idx="none"/>
        </p:style>
      </p:cxnSp>
      <p:sp>
        <p:nvSpPr>
          <p:cNvPr id="12" name="Policymakers must act now">
            <a:extLst>
              <a:ext uri="{FF2B5EF4-FFF2-40B4-BE49-F238E27FC236}">
                <a16:creationId xmlns:a16="http://schemas.microsoft.com/office/drawing/2014/main" id="{A8BB9691-1D1F-16E1-5AF6-394075DF4D03}"/>
              </a:ext>
            </a:extLst>
          </p:cNvPr>
          <p:cNvSpPr txBox="1"/>
          <p:nvPr/>
        </p:nvSpPr>
        <p:spPr>
          <a:xfrm>
            <a:off x="648378" y="530179"/>
            <a:ext cx="12354415" cy="250549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1431" tIns="21431" rIns="21431" bIns="21431" anchor="ctr">
            <a:spAutoFit/>
          </a:bodyPr>
          <a:lstStyle>
            <a:lvl1pPr algn="ctr">
              <a:lnSpc>
                <a:spcPct val="100000"/>
              </a:lnSpc>
              <a:spcBef>
                <a:spcPts val="2500"/>
              </a:spcBef>
              <a:defRPr sz="7000" spc="-349">
                <a:solidFill>
                  <a:srgbClr val="AF5200"/>
                </a:solidFill>
              </a:defRPr>
            </a:lvl1pPr>
          </a:lstStyle>
          <a:p>
            <a:pPr algn="r"/>
            <a:r>
              <a:rPr lang="en-GB" sz="8000" dirty="0">
                <a:solidFill>
                  <a:schemeClr val="bg1"/>
                </a:solidFill>
                <a:latin typeface="Trade Gothic Next HvyCd" panose="020B0906040303020004" pitchFamily="34" charset="0"/>
              </a:rPr>
              <a:t>THE IMPACT GOES DEEPER </a:t>
            </a:r>
            <a:br>
              <a:rPr lang="en-GB" sz="8000" dirty="0">
                <a:solidFill>
                  <a:schemeClr val="bg1"/>
                </a:solidFill>
                <a:latin typeface="Trade Gothic Next HvyCd" panose="020B0906040303020004" pitchFamily="34" charset="0"/>
              </a:rPr>
            </a:br>
            <a:r>
              <a:rPr lang="en-GB" sz="8000" dirty="0">
                <a:solidFill>
                  <a:schemeClr val="bg1"/>
                </a:solidFill>
                <a:latin typeface="Trade Gothic Next HvyCd" panose="020B0906040303020004" pitchFamily="34" charset="0"/>
              </a:rPr>
              <a:t>THAN SKIN</a:t>
            </a:r>
          </a:p>
        </p:txBody>
      </p:sp>
      <p:sp>
        <p:nvSpPr>
          <p:cNvPr id="14" name="TextBox 13">
            <a:extLst>
              <a:ext uri="{FF2B5EF4-FFF2-40B4-BE49-F238E27FC236}">
                <a16:creationId xmlns:a16="http://schemas.microsoft.com/office/drawing/2014/main" id="{6F9D4961-C15E-E736-D26B-C0E40E827D08}"/>
              </a:ext>
            </a:extLst>
          </p:cNvPr>
          <p:cNvSpPr txBox="1"/>
          <p:nvPr/>
        </p:nvSpPr>
        <p:spPr>
          <a:xfrm>
            <a:off x="15413182" y="14331730"/>
            <a:ext cx="4682836" cy="2259272"/>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431" tIns="21431" rIns="21431" bIns="21431" numCol="1" spcCol="38100" rtlCol="0" anchor="ctr">
            <a:spAutoFit/>
          </a:bodyPr>
          <a:lstStyle/>
          <a:p>
            <a:pPr marL="0" marR="0" indent="0" algn="l" defTabSz="2286000" rtl="0" fontAlgn="auto" latinLnBrk="0" hangingPunct="0">
              <a:lnSpc>
                <a:spcPct val="90000"/>
              </a:lnSpc>
              <a:spcBef>
                <a:spcPts val="0"/>
              </a:spcBef>
              <a:spcAft>
                <a:spcPts val="0"/>
              </a:spcAft>
              <a:buClrTx/>
              <a:buSzTx/>
              <a:buFontTx/>
              <a:buNone/>
              <a:tabLst/>
            </a:pPr>
            <a:r>
              <a:rPr kumimoji="0" lang="en-GB" sz="8000" b="0" i="0" u="none" strike="noStrike" cap="none" spc="-399" normalizeH="0" baseline="0" dirty="0">
                <a:ln>
                  <a:noFill/>
                </a:ln>
                <a:solidFill>
                  <a:schemeClr val="tx2">
                    <a:lumMod val="50000"/>
                  </a:schemeClr>
                </a:solidFill>
                <a:effectLst/>
                <a:uFillTx/>
                <a:latin typeface="+mj-lt"/>
                <a:ea typeface="+mj-ea"/>
                <a:cs typeface="+mj-cs"/>
                <a:sym typeface="Helvetica"/>
              </a:rPr>
              <a:t>Insert your logo</a:t>
            </a:r>
          </a:p>
        </p:txBody>
      </p:sp>
    </p:spTree>
    <p:extLst>
      <p:ext uri="{BB962C8B-B14F-4D97-AF65-F5344CB8AC3E}">
        <p14:creationId xmlns:p14="http://schemas.microsoft.com/office/powerpoint/2010/main" val="2428038702"/>
      </p:ext>
    </p:extLst>
  </p:cSld>
  <p:clrMapOvr>
    <a:masterClrMapping/>
  </p:clrMapOvr>
  <p:transition spd="med"/>
</p:sld>
</file>

<file path=ppt/theme/theme1.xml><?xml version="1.0" encoding="utf-8"?>
<a:theme xmlns:a="http://schemas.openxmlformats.org/drawingml/2006/main" name="White">
  <a:themeElements>
    <a:clrScheme name="White">
      <a:dk1>
        <a:srgbClr val="FFFFFF"/>
      </a:dk1>
      <a:lt1>
        <a:srgbClr val="FFFFFF"/>
      </a:lt1>
      <a:dk2>
        <a:srgbClr val="A7A7A7"/>
      </a:dk2>
      <a:lt2>
        <a:srgbClr val="535353"/>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ctr">
        <a:spAutoFit/>
      </a:bodyPr>
      <a:lstStyle>
        <a:defPPr marL="0" marR="0" indent="0" algn="ctr" defTabSz="1031875" rtl="0" fontAlgn="auto" latinLnBrk="0" hangingPunct="0">
          <a:lnSpc>
            <a:spcPct val="100000"/>
          </a:lnSpc>
          <a:spcBef>
            <a:spcPts val="0"/>
          </a:spcBef>
          <a:spcAft>
            <a:spcPts val="0"/>
          </a:spcAft>
          <a:buClrTx/>
          <a:buSzTx/>
          <a:buFontTx/>
          <a:buNone/>
          <a:tabLst/>
          <a:defRPr kumimoji="0" sz="3400" b="1" i="0" u="none" strike="noStrike" cap="none" spc="0" normalizeH="0" baseline="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21431" tIns="21431" rIns="21431" bIns="21431" numCol="1" spcCol="38100" rtlCol="0" anchor="ctr">
        <a:spAutoFit/>
      </a:bodyPr>
      <a:lstStyle>
        <a:defPPr marL="0" marR="0" indent="0" algn="l" defTabSz="2286000" rtl="0" fontAlgn="auto" latinLnBrk="0" hangingPunct="0">
          <a:lnSpc>
            <a:spcPct val="90000"/>
          </a:lnSpc>
          <a:spcBef>
            <a:spcPts val="0"/>
          </a:spcBef>
          <a:spcAft>
            <a:spcPts val="0"/>
          </a:spcAft>
          <a:buClrTx/>
          <a:buSzTx/>
          <a:buFontTx/>
          <a:buNone/>
          <a:tabLst/>
          <a:defRPr kumimoji="0" sz="8000" b="0" i="0" u="none" strike="noStrike" cap="none" spc="-399" normalizeH="0" baseline="0">
            <a:ln>
              <a:noFill/>
            </a:ln>
            <a:solidFill>
              <a:srgbClr val="FFFFFF"/>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ctr">
        <a:spAutoFit/>
      </a:bodyPr>
      <a:lstStyle>
        <a:defPPr marL="0" marR="0" indent="0" algn="ctr" defTabSz="1031875" rtl="0" fontAlgn="auto" latinLnBrk="0" hangingPunct="0">
          <a:lnSpc>
            <a:spcPct val="100000"/>
          </a:lnSpc>
          <a:spcBef>
            <a:spcPts val="0"/>
          </a:spcBef>
          <a:spcAft>
            <a:spcPts val="0"/>
          </a:spcAft>
          <a:buClrTx/>
          <a:buSzTx/>
          <a:buFontTx/>
          <a:buNone/>
          <a:tabLst/>
          <a:defRPr kumimoji="0" sz="3400" b="1" i="0" u="none" strike="noStrike" cap="none" spc="0" normalizeH="0" baseline="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21431" tIns="21431" rIns="21431" bIns="21431" numCol="1" spcCol="38100" rtlCol="0" anchor="ctr">
        <a:spAutoFit/>
      </a:bodyPr>
      <a:lstStyle>
        <a:defPPr marL="0" marR="0" indent="0" algn="l" defTabSz="2286000" rtl="0" fontAlgn="auto" latinLnBrk="0" hangingPunct="0">
          <a:lnSpc>
            <a:spcPct val="90000"/>
          </a:lnSpc>
          <a:spcBef>
            <a:spcPts val="0"/>
          </a:spcBef>
          <a:spcAft>
            <a:spcPts val="0"/>
          </a:spcAft>
          <a:buClrTx/>
          <a:buSzTx/>
          <a:buFontTx/>
          <a:buNone/>
          <a:tabLst/>
          <a:defRPr kumimoji="0" sz="8000" b="0" i="0" u="none" strike="noStrike" cap="none" spc="-399" normalizeH="0" baseline="0">
            <a:ln>
              <a:noFill/>
            </a:ln>
            <a:solidFill>
              <a:srgbClr val="FFFFFF"/>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EBD027E79208F4B836FB7E2229D6959" ma:contentTypeVersion="17" ma:contentTypeDescription="Create a new document." ma:contentTypeScope="" ma:versionID="cc6b31bc6c16209b50759d403c2d8d83">
  <xsd:schema xmlns:xsd="http://www.w3.org/2001/XMLSchema" xmlns:xs="http://www.w3.org/2001/XMLSchema" xmlns:p="http://schemas.microsoft.com/office/2006/metadata/properties" xmlns:ns2="9447ddb2-11bc-479f-b66f-651b29fc54ad" xmlns:ns3="1f6921c3-db26-47a8-8888-0844255b0391" targetNamespace="http://schemas.microsoft.com/office/2006/metadata/properties" ma:root="true" ma:fieldsID="5b34db2aaea55dd4334a0aa3c106efbb" ns2:_="" ns3:_="">
    <xsd:import namespace="9447ddb2-11bc-479f-b66f-651b29fc54ad"/>
    <xsd:import namespace="1f6921c3-db26-47a8-8888-0844255b0391"/>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LengthInSeconds"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ServiceObjectDetectorVersions" minOccurs="0"/>
                <xsd:element ref="ns3:MediaServiceSearchProperties"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47ddb2-11bc-479f-b66f-651b29fc54a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18" nillable="true" ma:displayName="Taxonomy Catch All Column" ma:hidden="true" ma:list="{646c5f7c-79f1-4e3f-a1ca-a3762cd5b808}" ma:internalName="TaxCatchAll" ma:showField="CatchAllData" ma:web="9447ddb2-11bc-479f-b66f-651b29fc54a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1f6921c3-db26-47a8-8888-0844255b0391"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e2e29648-40b9-4f9e-a8a1-96e650a7d049"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9447ddb2-11bc-479f-b66f-651b29fc54ad" xsi:nil="true"/>
    <lcf76f155ced4ddcb4097134ff3c332f xmlns="1f6921c3-db26-47a8-8888-0844255b039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ACC18A9-B4E4-4DC8-BFAC-02CF01A3FBEE}">
  <ds:schemaRefs>
    <ds:schemaRef ds:uri="http://schemas.microsoft.com/sharepoint/v3/contenttype/forms"/>
  </ds:schemaRefs>
</ds:datastoreItem>
</file>

<file path=customXml/itemProps2.xml><?xml version="1.0" encoding="utf-8"?>
<ds:datastoreItem xmlns:ds="http://schemas.openxmlformats.org/officeDocument/2006/customXml" ds:itemID="{1DEB90D3-C31F-4F4C-9C9C-8CE52BC8B5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447ddb2-11bc-479f-b66f-651b29fc54ad"/>
    <ds:schemaRef ds:uri="1f6921c3-db26-47a8-8888-0844255b03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A0D5A6D-16FC-4FCC-A00E-42CAC0740447}">
  <ds:schemaRefs>
    <ds:schemaRef ds:uri="http://www.w3.org/XML/1998/namespace"/>
    <ds:schemaRef ds:uri="http://schemas.microsoft.com/office/2006/metadata/properties"/>
    <ds:schemaRef ds:uri="http://schemas.microsoft.com/office/2006/documentManagement/types"/>
    <ds:schemaRef ds:uri="http://purl.org/dc/dcmitype/"/>
    <ds:schemaRef ds:uri="http://purl.org/dc/elements/1.1/"/>
    <ds:schemaRef ds:uri="9447ddb2-11bc-479f-b66f-651b29fc54ad"/>
    <ds:schemaRef ds:uri="http://schemas.microsoft.com/office/infopath/2007/PartnerControls"/>
    <ds:schemaRef ds:uri="http://purl.org/dc/terms/"/>
    <ds:schemaRef ds:uri="http://schemas.openxmlformats.org/package/2006/metadata/core-properties"/>
    <ds:schemaRef ds:uri="1f6921c3-db26-47a8-8888-0844255b0391"/>
  </ds:schemaRefs>
</ds:datastoreItem>
</file>

<file path=docProps/app.xml><?xml version="1.0" encoding="utf-8"?>
<Properties xmlns="http://schemas.openxmlformats.org/officeDocument/2006/extended-properties" xmlns:vt="http://schemas.openxmlformats.org/officeDocument/2006/docPropsVTypes">
  <TotalTime>601</TotalTime>
  <Words>869</Words>
  <Application>Microsoft Office PowerPoint</Application>
  <PresentationFormat>Custom</PresentationFormat>
  <Paragraphs>51</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Aptos</vt:lpstr>
      <vt:lpstr>Arial</vt:lpstr>
      <vt:lpstr>Helvetica Neue</vt:lpstr>
      <vt:lpstr>Segoe UI Variable Display</vt:lpstr>
      <vt:lpstr>Trade Gothic Next Cond</vt:lpstr>
      <vt:lpstr>Trade Gothic Next HvyCd</vt:lpstr>
      <vt:lpstr>White</vt:lpstr>
      <vt:lpstr>PowerPoint Presentation</vt:lpstr>
      <vt:lpstr>HOW TO USE THIS TOOLKIT</vt:lpstr>
      <vt:lpstr>PowerPoint Presentation</vt:lpstr>
      <vt:lpstr>PowerPoint Presentation</vt:lpstr>
      <vt:lpstr>EXAMPLE POST</vt:lpstr>
      <vt:lpstr>PowerPoint Presentation</vt:lpstr>
      <vt:lpstr>PowerPoint Presentation</vt:lpstr>
      <vt:lpstr>EXAMPLE POST</vt:lpstr>
      <vt:lpstr>PowerPoint Presentation</vt:lpstr>
      <vt:lpstr>PowerPoint Presentation</vt:lpstr>
      <vt:lpstr>EXAMPLE POST</vt:lpstr>
      <vt:lpstr>PowerPoint Presentation</vt:lpstr>
      <vt:lpstr>PowerPoint Presentation</vt:lpstr>
      <vt:lpstr>EXAMPLE POST</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Mo Forman</dc:creator>
  <cp:lastModifiedBy>Visnja Zaborski Breton</cp:lastModifiedBy>
  <cp:revision>37</cp:revision>
  <dcterms:modified xsi:type="dcterms:W3CDTF">2026-07-21T20:36:21Z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0x0101004EBD027E79208F4B836FB7E2229D6959</vt:lpwstr>
  </property>
  <property fmtid="{D5CDD505-2E9C-101B-9397-08002B2CF9AE}" pid="3" name="_dlc_DocIdItemGuid">
    <vt:lpwstr>d2047816-996c-48ad-8d6e-2dc1b101a11e</vt:lpwstr>
  </property>
  <property fmtid="{D5CDD505-2E9C-101B-9397-08002B2CF9AE}" pid="4" name="MediaServiceImageTags">
    <vt:lpwstr/>
  </property>
</Properties>
</file>